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596" r:id="rId3"/>
    <p:sldId id="604" r:id="rId4"/>
    <p:sldId id="600" r:id="rId5"/>
    <p:sldId id="261" r:id="rId6"/>
    <p:sldId id="291" r:id="rId7"/>
    <p:sldId id="286" r:id="rId8"/>
    <p:sldId id="292" r:id="rId9"/>
    <p:sldId id="293" r:id="rId10"/>
    <p:sldId id="295" r:id="rId11"/>
    <p:sldId id="296" r:id="rId12"/>
    <p:sldId id="285" r:id="rId13"/>
    <p:sldId id="602" r:id="rId14"/>
    <p:sldId id="603" r:id="rId15"/>
    <p:sldId id="259" r:id="rId16"/>
    <p:sldId id="263" r:id="rId17"/>
    <p:sldId id="598" r:id="rId18"/>
    <p:sldId id="606" r:id="rId19"/>
    <p:sldId id="608" r:id="rId20"/>
    <p:sldId id="607" r:id="rId21"/>
    <p:sldId id="601" r:id="rId22"/>
    <p:sldId id="365" r:id="rId23"/>
    <p:sldId id="364" r:id="rId24"/>
    <p:sldId id="369" r:id="rId25"/>
    <p:sldId id="367" r:id="rId26"/>
    <p:sldId id="368" r:id="rId27"/>
    <p:sldId id="354" r:id="rId28"/>
    <p:sldId id="605" r:id="rId29"/>
    <p:sldId id="609" r:id="rId30"/>
    <p:sldId id="281" r:id="rId31"/>
    <p:sldId id="2147375663" r:id="rId32"/>
    <p:sldId id="6242" r:id="rId33"/>
    <p:sldId id="6238" r:id="rId34"/>
    <p:sldId id="265" r:id="rId35"/>
    <p:sldId id="297" r:id="rId36"/>
    <p:sldId id="2147375664" r:id="rId37"/>
    <p:sldId id="294" r:id="rId38"/>
    <p:sldId id="282" r:id="rId39"/>
    <p:sldId id="2147375662" r:id="rId40"/>
    <p:sldId id="2147375665" r:id="rId41"/>
    <p:sldId id="260" r:id="rId42"/>
    <p:sldId id="258" r:id="rId43"/>
    <p:sldId id="257" r:id="rId44"/>
    <p:sldId id="597" r:id="rId4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673"/>
  </p:normalViewPr>
  <p:slideViewPr>
    <p:cSldViewPr snapToGrid="0">
      <p:cViewPr varScale="1">
        <p:scale>
          <a:sx n="108" d="100"/>
          <a:sy n="108" d="100"/>
        </p:scale>
        <p:origin x="7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https://greenpowerdenmark-my.sharepoint.com/personal/ans_greenpowerdenmark_dk/Documents/Skrivebord/Noter/Tal/Lokale%20gevinster%20ved%20VE%20endelig%20vers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greenpowerdenmark-my.sharepoint.com/personal/ans_greenpowerdenmark_dk/Documents/Skrivebord/Noter/Tal/Lokale%20gevinster%20ved%20VE%20endelig%20versio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dirty="0"/>
              <a:t>Årlige gevinster</a:t>
            </a:r>
          </a:p>
        </c:rich>
      </c:tx>
      <c:layout>
        <c:manualLayout>
          <c:xMode val="edge"/>
          <c:yMode val="edge"/>
          <c:x val="0.29446801476558732"/>
          <c:y val="5.966331887781530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8.717333496920221E-2"/>
          <c:y val="0.1423673286881445"/>
          <c:w val="0.88276560201716836"/>
          <c:h val="0.70597177554202362"/>
        </c:manualLayout>
      </c:layout>
      <c:barChart>
        <c:barDir val="col"/>
        <c:grouping val="stacked"/>
        <c:varyColors val="0"/>
        <c:ser>
          <c:idx val="0"/>
          <c:order val="0"/>
          <c:tx>
            <c:strRef>
              <c:f>Forslag!$B$84</c:f>
              <c:strCache>
                <c:ptCount val="1"/>
                <c:pt idx="0">
                  <c:v>Øget grundskyld (Årlig)</c:v>
                </c:pt>
              </c:strCache>
            </c:strRef>
          </c:tx>
          <c:spPr>
            <a:solidFill>
              <a:srgbClr val="00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Forslag!$A$85:$A$93</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Forslag!$B$85:$B$93</c:f>
              <c:numCache>
                <c:formatCode>0</c:formatCode>
                <c:ptCount val="9"/>
                <c:pt idx="0">
                  <c:v>12.38923644444443</c:v>
                </c:pt>
                <c:pt idx="1">
                  <c:v>19.995496888888862</c:v>
                </c:pt>
                <c:pt idx="2">
                  <c:v>27.601757333333289</c:v>
                </c:pt>
                <c:pt idx="3">
                  <c:v>35.208017777777719</c:v>
                </c:pt>
                <c:pt idx="4">
                  <c:v>42.81427822222215</c:v>
                </c:pt>
                <c:pt idx="5">
                  <c:v>50.42053866666658</c:v>
                </c:pt>
                <c:pt idx="6">
                  <c:v>58.026799111111018</c:v>
                </c:pt>
                <c:pt idx="7">
                  <c:v>65.633059555555434</c:v>
                </c:pt>
                <c:pt idx="8">
                  <c:v>73.239319999999992</c:v>
                </c:pt>
              </c:numCache>
            </c:numRef>
          </c:val>
          <c:extLst>
            <c:ext xmlns:c16="http://schemas.microsoft.com/office/drawing/2014/chart" uri="{C3380CC4-5D6E-409C-BE32-E72D297353CC}">
              <c16:uniqueId val="{00000000-50E2-4F2E-86B2-35E395E36793}"/>
            </c:ext>
          </c:extLst>
        </c:ser>
        <c:ser>
          <c:idx val="1"/>
          <c:order val="1"/>
          <c:tx>
            <c:strRef>
              <c:f>Forslag!$C$84</c:f>
              <c:strCache>
                <c:ptCount val="1"/>
                <c:pt idx="0">
                  <c:v>Grøn pulje (engangsbeløb)</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Forslag!$A$85:$A$93</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Forslag!$C$85:$C$93</c:f>
              <c:numCache>
                <c:formatCode>0</c:formatCode>
                <c:ptCount val="9"/>
                <c:pt idx="0">
                  <c:v>131.78041333333329</c:v>
                </c:pt>
                <c:pt idx="1">
                  <c:v>131.78041333333351</c:v>
                </c:pt>
                <c:pt idx="2">
                  <c:v>131.78041333333329</c:v>
                </c:pt>
                <c:pt idx="3">
                  <c:v>131.78041333333317</c:v>
                </c:pt>
                <c:pt idx="4">
                  <c:v>131.78041333333363</c:v>
                </c:pt>
                <c:pt idx="5">
                  <c:v>131.78041333333317</c:v>
                </c:pt>
                <c:pt idx="6">
                  <c:v>131.78041333333317</c:v>
                </c:pt>
                <c:pt idx="7">
                  <c:v>131.7804133333334</c:v>
                </c:pt>
                <c:pt idx="8">
                  <c:v>131.7804133333334</c:v>
                </c:pt>
              </c:numCache>
            </c:numRef>
          </c:val>
          <c:extLst>
            <c:ext xmlns:c16="http://schemas.microsoft.com/office/drawing/2014/chart" uri="{C3380CC4-5D6E-409C-BE32-E72D297353CC}">
              <c16:uniqueId val="{00000001-50E2-4F2E-86B2-35E395E36793}"/>
            </c:ext>
          </c:extLst>
        </c:ser>
        <c:ser>
          <c:idx val="2"/>
          <c:order val="2"/>
          <c:tx>
            <c:strRef>
              <c:f>Forslag!$D$84</c:f>
              <c:strCache>
                <c:ptCount val="1"/>
                <c:pt idx="0">
                  <c:v>VE bonus (årlig)</c:v>
                </c:pt>
              </c:strCache>
            </c:strRef>
          </c:tx>
          <c:spPr>
            <a:solidFill>
              <a:srgbClr val="002060"/>
            </a:solidFill>
            <a:ln>
              <a:noFill/>
            </a:ln>
            <a:effectLst/>
          </c:spPr>
          <c:invertIfNegative val="0"/>
          <c:dLbls>
            <c:spPr>
              <a:solidFill>
                <a:srgbClr val="002060">
                  <a:alpha val="0"/>
                </a:srgb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Forslag!$A$85:$A$93</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Forslag!$D$85:$D$93</c:f>
              <c:numCache>
                <c:formatCode>0</c:formatCode>
                <c:ptCount val="9"/>
                <c:pt idx="0">
                  <c:v>14.26925786953333</c:v>
                </c:pt>
                <c:pt idx="1">
                  <c:v>14.204007806877776</c:v>
                </c:pt>
                <c:pt idx="2">
                  <c:v>10.822076719999995</c:v>
                </c:pt>
                <c:pt idx="3">
                  <c:v>13.248552155222216</c:v>
                </c:pt>
                <c:pt idx="4">
                  <c:v>15.85539553577777</c:v>
                </c:pt>
                <c:pt idx="5">
                  <c:v>18.149319612666659</c:v>
                </c:pt>
                <c:pt idx="6">
                  <c:v>20.354876117333326</c:v>
                </c:pt>
                <c:pt idx="7">
                  <c:v>21.66949129799999</c:v>
                </c:pt>
                <c:pt idx="8">
                  <c:v>21.382591775999998</c:v>
                </c:pt>
              </c:numCache>
            </c:numRef>
          </c:val>
          <c:extLst>
            <c:ext xmlns:c16="http://schemas.microsoft.com/office/drawing/2014/chart" uri="{C3380CC4-5D6E-409C-BE32-E72D297353CC}">
              <c16:uniqueId val="{00000002-50E2-4F2E-86B2-35E395E36793}"/>
            </c:ext>
          </c:extLst>
        </c:ser>
        <c:dLbls>
          <c:dLblPos val="ctr"/>
          <c:showLegendKey val="0"/>
          <c:showVal val="1"/>
          <c:showCatName val="0"/>
          <c:showSerName val="0"/>
          <c:showPercent val="0"/>
          <c:showBubbleSize val="0"/>
        </c:dLbls>
        <c:gapWidth val="50"/>
        <c:overlap val="100"/>
        <c:axId val="841480112"/>
        <c:axId val="841468880"/>
      </c:barChart>
      <c:catAx>
        <c:axId val="84148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841468880"/>
        <c:crosses val="autoZero"/>
        <c:auto val="1"/>
        <c:lblAlgn val="ctr"/>
        <c:lblOffset val="100"/>
        <c:noMultiLvlLbl val="0"/>
      </c:catAx>
      <c:valAx>
        <c:axId val="84146888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84148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dirty="0"/>
              <a:t>Akkumulerede gevinster for 1.7 mia.kr</a:t>
            </a:r>
          </a:p>
        </c:rich>
      </c:tx>
      <c:layout>
        <c:manualLayout>
          <c:xMode val="edge"/>
          <c:yMode val="edge"/>
          <c:x val="0.25056219705330934"/>
          <c:y val="3.260216557817516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stacked"/>
        <c:varyColors val="0"/>
        <c:ser>
          <c:idx val="1"/>
          <c:order val="0"/>
          <c:tx>
            <c:strRef>
              <c:f>Forslag!$B$99</c:f>
              <c:strCache>
                <c:ptCount val="1"/>
                <c:pt idx="0">
                  <c:v>Øget grundskyld</c:v>
                </c:pt>
              </c:strCache>
            </c:strRef>
          </c:tx>
          <c:spPr>
            <a:solidFill>
              <a:srgbClr val="00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Forslag!$A$100:$A$108</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Forslag!$B$100:$B$108</c:f>
              <c:numCache>
                <c:formatCode>#,##0\ _k_r_.</c:formatCode>
                <c:ptCount val="9"/>
                <c:pt idx="0">
                  <c:v>12.38923644444443</c:v>
                </c:pt>
                <c:pt idx="1">
                  <c:v>32.384733333333294</c:v>
                </c:pt>
                <c:pt idx="2">
                  <c:v>59.986490666666583</c:v>
                </c:pt>
                <c:pt idx="3">
                  <c:v>95.194508444444295</c:v>
                </c:pt>
                <c:pt idx="4">
                  <c:v>138.00878666666645</c:v>
                </c:pt>
                <c:pt idx="5">
                  <c:v>188.42932533333303</c:v>
                </c:pt>
                <c:pt idx="6">
                  <c:v>246.45612444444404</c:v>
                </c:pt>
                <c:pt idx="7">
                  <c:v>312.08918399999948</c:v>
                </c:pt>
                <c:pt idx="8">
                  <c:v>385.3285039999995</c:v>
                </c:pt>
              </c:numCache>
            </c:numRef>
          </c:val>
          <c:extLst>
            <c:ext xmlns:c16="http://schemas.microsoft.com/office/drawing/2014/chart" uri="{C3380CC4-5D6E-409C-BE32-E72D297353CC}">
              <c16:uniqueId val="{00000000-7A34-4B72-8E14-5C07E4454F18}"/>
            </c:ext>
          </c:extLst>
        </c:ser>
        <c:ser>
          <c:idx val="2"/>
          <c:order val="1"/>
          <c:tx>
            <c:strRef>
              <c:f>Forslag!$C$99</c:f>
              <c:strCache>
                <c:ptCount val="1"/>
                <c:pt idx="0">
                  <c:v>Grøn pulje</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Forslag!$A$100:$A$108</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Forslag!$C$100:$C$108</c:f>
              <c:numCache>
                <c:formatCode>0</c:formatCode>
                <c:ptCount val="9"/>
                <c:pt idx="0">
                  <c:v>131.78041333333329</c:v>
                </c:pt>
                <c:pt idx="1">
                  <c:v>263.5608266666668</c:v>
                </c:pt>
                <c:pt idx="2">
                  <c:v>395.34124000000008</c:v>
                </c:pt>
                <c:pt idx="3">
                  <c:v>527.12165333333326</c:v>
                </c:pt>
                <c:pt idx="4">
                  <c:v>658.90206666666688</c:v>
                </c:pt>
                <c:pt idx="5">
                  <c:v>790.68248000000006</c:v>
                </c:pt>
                <c:pt idx="6">
                  <c:v>922.46289333333323</c:v>
                </c:pt>
                <c:pt idx="7">
                  <c:v>1054.2433066666667</c:v>
                </c:pt>
                <c:pt idx="8">
                  <c:v>1186.0237200000001</c:v>
                </c:pt>
              </c:numCache>
            </c:numRef>
          </c:val>
          <c:extLst>
            <c:ext xmlns:c16="http://schemas.microsoft.com/office/drawing/2014/chart" uri="{C3380CC4-5D6E-409C-BE32-E72D297353CC}">
              <c16:uniqueId val="{00000001-7A34-4B72-8E14-5C07E4454F18}"/>
            </c:ext>
          </c:extLst>
        </c:ser>
        <c:ser>
          <c:idx val="3"/>
          <c:order val="2"/>
          <c:tx>
            <c:strRef>
              <c:f>Forslag!$D$99</c:f>
              <c:strCache>
                <c:ptCount val="1"/>
                <c:pt idx="0">
                  <c:v>VE bonus </c:v>
                </c:pt>
              </c:strCache>
            </c:strRef>
          </c:tx>
          <c:spPr>
            <a:solidFill>
              <a:srgbClr val="002060"/>
            </a:solidFill>
            <a:ln>
              <a:noFill/>
            </a:ln>
            <a:effectLst/>
          </c:spPr>
          <c:invertIfNegative val="0"/>
          <c:dLbls>
            <c:spPr>
              <a:solidFill>
                <a:srgbClr val="FFFFFF">
                  <a:alpha val="0"/>
                </a:srgb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Forslag!$A$100:$A$108</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Forslag!$D$100:$D$108</c:f>
              <c:numCache>
                <c:formatCode>0</c:formatCode>
                <c:ptCount val="9"/>
                <c:pt idx="0">
                  <c:v>14.26925786953333</c:v>
                </c:pt>
                <c:pt idx="1">
                  <c:v>28.473265676411106</c:v>
                </c:pt>
                <c:pt idx="2">
                  <c:v>39.295342396411101</c:v>
                </c:pt>
                <c:pt idx="3">
                  <c:v>52.543894551633315</c:v>
                </c:pt>
                <c:pt idx="4">
                  <c:v>68.399290087411089</c:v>
                </c:pt>
                <c:pt idx="5">
                  <c:v>86.548609700077748</c:v>
                </c:pt>
                <c:pt idx="6">
                  <c:v>106.90348581741108</c:v>
                </c:pt>
                <c:pt idx="7">
                  <c:v>128.57297711541108</c:v>
                </c:pt>
                <c:pt idx="8">
                  <c:v>149.95556889141108</c:v>
                </c:pt>
              </c:numCache>
            </c:numRef>
          </c:val>
          <c:extLst>
            <c:ext xmlns:c16="http://schemas.microsoft.com/office/drawing/2014/chart" uri="{C3380CC4-5D6E-409C-BE32-E72D297353CC}">
              <c16:uniqueId val="{00000002-7A34-4B72-8E14-5C07E4454F18}"/>
            </c:ext>
          </c:extLst>
        </c:ser>
        <c:dLbls>
          <c:dLblPos val="ctr"/>
          <c:showLegendKey val="0"/>
          <c:showVal val="1"/>
          <c:showCatName val="0"/>
          <c:showSerName val="0"/>
          <c:showPercent val="0"/>
          <c:showBubbleSize val="0"/>
        </c:dLbls>
        <c:gapWidth val="50"/>
        <c:overlap val="100"/>
        <c:axId val="644411232"/>
        <c:axId val="644412896"/>
      </c:barChart>
      <c:catAx>
        <c:axId val="64441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644412896"/>
        <c:crosses val="autoZero"/>
        <c:auto val="1"/>
        <c:lblAlgn val="ctr"/>
        <c:lblOffset val="100"/>
        <c:noMultiLvlLbl val="0"/>
      </c:catAx>
      <c:valAx>
        <c:axId val="644412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6444112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E2C43-4BF2-4643-9226-46F6A619F08F}" type="datetimeFigureOut">
              <a:rPr lang="da-DK" smtClean="0"/>
              <a:t>15.03.2023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FEDD7-9B6D-374D-8047-30E532118F97}" type="slidenum">
              <a:rPr lang="da-DK" smtClean="0"/>
              <a:t>‹nr.›</a:t>
            </a:fld>
            <a:endParaRPr lang="da-DK"/>
          </a:p>
        </p:txBody>
      </p:sp>
    </p:spTree>
    <p:extLst>
      <p:ext uri="{BB962C8B-B14F-4D97-AF65-F5344CB8AC3E}">
        <p14:creationId xmlns:p14="http://schemas.microsoft.com/office/powerpoint/2010/main" val="654520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a:t>
            </a:r>
          </a:p>
          <a:p>
            <a:r>
              <a:rPr lang="da-DK" dirty="0"/>
              <a:t>Hvor er det fedt at se så mange mennesker. </a:t>
            </a:r>
          </a:p>
          <a:p>
            <a:r>
              <a:rPr lang="da-DK" dirty="0"/>
              <a:t>I skal have tak for engagementet i arbejdet med den grønne omstilling.</a:t>
            </a:r>
          </a:p>
          <a:p>
            <a:endParaRPr lang="da-DK" dirty="0"/>
          </a:p>
          <a:p>
            <a:r>
              <a:rPr lang="da-DK" dirty="0"/>
              <a:t>Det er en rigtig Yes-</a:t>
            </a:r>
            <a:r>
              <a:rPr lang="da-DK" dirty="0" err="1"/>
              <a:t>day</a:t>
            </a:r>
            <a:r>
              <a:rPr lang="da-DK" dirty="0"/>
              <a:t>.</a:t>
            </a:r>
            <a:endParaRPr lang="da-DK"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a-DK" b="0" i="1" dirty="0">
                <a:solidFill>
                  <a:srgbClr val="343434"/>
                </a:solidFill>
                <a:effectLst/>
                <a:latin typeface="Montserrat" panose="00000500000000000000" pitchFamily="2" charset="0"/>
              </a:rPr>
              <a:t>Emnerne på denne videns- og arbejdsdag er lokalt udbytte af Vedvarende Energi</a:t>
            </a:r>
          </a:p>
          <a:p>
            <a:pPr marL="0" marR="0" lvl="0" indent="0" algn="l" defTabSz="914400" rtl="0" eaLnBrk="0" fontAlgn="base" latinLnBrk="0" hangingPunct="0">
              <a:lnSpc>
                <a:spcPct val="100000"/>
              </a:lnSpc>
              <a:spcBef>
                <a:spcPct val="30000"/>
              </a:spcBef>
              <a:spcAft>
                <a:spcPct val="0"/>
              </a:spcAft>
              <a:buClrTx/>
              <a:buSzTx/>
              <a:buFontTx/>
              <a:buNone/>
              <a:tabLst/>
              <a:defRPr/>
            </a:pPr>
            <a:r>
              <a:rPr lang="da-DK" b="0" i="0" dirty="0">
                <a:solidFill>
                  <a:srgbClr val="343434"/>
                </a:solidFill>
                <a:effectLst/>
                <a:latin typeface="Montserrat" panose="00000500000000000000" pitchFamily="2" charset="0"/>
              </a:rPr>
              <a:t>Og </a:t>
            </a:r>
            <a:r>
              <a:rPr lang="da-DK" b="0" i="0" dirty="0" err="1">
                <a:solidFill>
                  <a:srgbClr val="343434"/>
                </a:solidFill>
                <a:effectLst/>
                <a:latin typeface="Montserrat" panose="00000500000000000000" pitchFamily="2" charset="0"/>
              </a:rPr>
              <a:t>udgangspunketet</a:t>
            </a:r>
            <a:r>
              <a:rPr lang="da-DK" b="0" i="0" dirty="0">
                <a:solidFill>
                  <a:srgbClr val="343434"/>
                </a:solidFill>
                <a:effectLst/>
                <a:latin typeface="Montserrat" panose="00000500000000000000" pitchFamily="2" charset="0"/>
              </a:rPr>
              <a:t> 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b="0" i="0" dirty="0">
              <a:solidFill>
                <a:srgbClr val="343434"/>
              </a:solidFill>
              <a:effectLst/>
              <a:latin typeface="Montserrat" panose="000005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a-DK" b="0" i="0" dirty="0">
                <a:solidFill>
                  <a:srgbClr val="343434"/>
                </a:solidFill>
                <a:effectLst/>
                <a:latin typeface="Montserrat" panose="00000500000000000000" pitchFamily="2" charset="0"/>
              </a:rPr>
              <a:t>Vedvarende energi – ja tak.</a:t>
            </a:r>
            <a:br>
              <a:rPr lang="da-DK" b="0" i="0" dirty="0">
                <a:solidFill>
                  <a:srgbClr val="343434"/>
                </a:solidFill>
                <a:effectLst/>
                <a:latin typeface="Montserrat" panose="00000500000000000000" pitchFamily="2" charset="0"/>
              </a:rPr>
            </a:br>
            <a:r>
              <a:rPr lang="da-DK" b="0" i="0" dirty="0">
                <a:solidFill>
                  <a:srgbClr val="343434"/>
                </a:solidFill>
                <a:effectLst/>
                <a:latin typeface="Montserrat" panose="00000500000000000000" pitchFamily="2" charset="0"/>
              </a:rPr>
              <a:t>Lokal indflydelse – ja tak</a:t>
            </a:r>
            <a:br>
              <a:rPr lang="da-DK" b="0" i="0" dirty="0">
                <a:solidFill>
                  <a:srgbClr val="343434"/>
                </a:solidFill>
                <a:effectLst/>
                <a:latin typeface="Montserrat" panose="00000500000000000000" pitchFamily="2" charset="0"/>
              </a:rPr>
            </a:br>
            <a:r>
              <a:rPr lang="da-DK" b="0" i="0" dirty="0">
                <a:solidFill>
                  <a:srgbClr val="343434"/>
                </a:solidFill>
                <a:effectLst/>
                <a:latin typeface="Montserrat" panose="00000500000000000000" pitchFamily="2" charset="0"/>
              </a:rPr>
              <a:t>Lokalt ejerskab – ja tak.</a:t>
            </a:r>
            <a:endParaRPr lang="da-DK" b="0" dirty="0"/>
          </a:p>
          <a:p>
            <a:endParaRPr lang="da-DK" b="0" dirty="0"/>
          </a:p>
          <a:p>
            <a:r>
              <a:rPr lang="da-DK" b="0" dirty="0"/>
              <a:t>Tak for at I bidrager med ja-tak indstillingen. Det gør vi med udgangspunkt i at løse samfundets største problemstilling, nemlig den grønne omstilling.</a:t>
            </a:r>
          </a:p>
          <a:p>
            <a:r>
              <a:rPr lang="da-DK" b="0" dirty="0"/>
              <a:t>Det skal gå langt </a:t>
            </a:r>
            <a:r>
              <a:rPr lang="da-DK" b="0" dirty="0" err="1"/>
              <a:t>langt</a:t>
            </a:r>
            <a:r>
              <a:rPr lang="da-DK" b="0" dirty="0"/>
              <a:t> stærkere, være i større skala og være mere effektivt. Vi befinder os i en dødalvorlig klimakrise.</a:t>
            </a:r>
          </a:p>
          <a:p>
            <a:endParaRPr lang="da-DK" b="0" dirty="0"/>
          </a:p>
          <a:p>
            <a:r>
              <a:rPr lang="da-DK" b="0" dirty="0"/>
              <a:t>En vigtig sandhed for at komme i mål med den grønne omstilling er, at et af svarene på problemerne ligger i lokale løsninger.</a:t>
            </a:r>
          </a:p>
          <a:p>
            <a:r>
              <a:rPr lang="da-DK" b="0" dirty="0"/>
              <a:t>Det der måske ligner mikrohandlinger kan faktisk have kæmpe effekt og give store svar.</a:t>
            </a:r>
          </a:p>
          <a:p>
            <a:endParaRPr lang="da-DK" b="0" dirty="0"/>
          </a:p>
          <a:p>
            <a:r>
              <a:rPr lang="da-DK" b="0" dirty="0"/>
              <a:t>Det er noget der optager mig på mange planer. Jeg har skrevet en hel bog om det sammen med Jakob Bundsgaard og Vibe Klarup.</a:t>
            </a:r>
          </a:p>
          <a:p>
            <a:r>
              <a:rPr lang="da-DK" b="0" dirty="0"/>
              <a:t>Udgangspunktet er de succeser, der sker i den virkelige verden når vi i kommunerne går fra sagsbehandling til samskabelse.</a:t>
            </a:r>
          </a:p>
          <a:p>
            <a:r>
              <a:rPr lang="da-DK" b="0" dirty="0"/>
              <a:t>Når vi tillader os at opløse titler, tabeller og tidsfrister til det det drejer sig om; At handle sammen i den grønne omstilling.</a:t>
            </a:r>
          </a:p>
          <a:p>
            <a:endParaRPr lang="da-DK" b="0" dirty="0"/>
          </a:p>
          <a:p>
            <a:r>
              <a:rPr lang="da-DK" b="0" dirty="0"/>
              <a:t>Da vi vandt ”det danske mesterskab i kommuneklima” eller Kommunernes Landsforenings Klimapris havde vi skrevet i ansøgningen at vi ikke ville møde op, medmindre det var borgerne, der gennemførte projekterne, som kom på scenen. Vores hovedprojekter var et </a:t>
            </a:r>
            <a:r>
              <a:rPr lang="da-DK" b="0" dirty="0" err="1"/>
              <a:t>borgerskabt</a:t>
            </a:r>
            <a:r>
              <a:rPr lang="da-DK" b="0" dirty="0"/>
              <a:t> nærvarmeanlæg i Føns og en </a:t>
            </a:r>
            <a:r>
              <a:rPr lang="da-DK" b="0" dirty="0" err="1"/>
              <a:t>borgerskabt</a:t>
            </a:r>
            <a:r>
              <a:rPr lang="da-DK" b="0" dirty="0"/>
              <a:t> solcellepark ved Brenderup.</a:t>
            </a:r>
          </a:p>
          <a:p>
            <a:r>
              <a:rPr lang="da-DK" b="0" dirty="0"/>
              <a:t> Lad mig slå fast. Ingen af de projekter stod i nogen som helst kommunal masterplan, alligevel blev de små projekter til noget kæmpe stort.</a:t>
            </a:r>
          </a:p>
          <a:p>
            <a:r>
              <a:rPr lang="da-DK" b="0" dirty="0"/>
              <a:t>De skaber store sammenhold, stor inspiration og stor begejstring. Og det smitter.</a:t>
            </a:r>
          </a:p>
          <a:p>
            <a:endParaRPr lang="da-DK" b="0" dirty="0"/>
          </a:p>
          <a:p>
            <a:r>
              <a:rPr lang="da-DK" b="0" dirty="0"/>
              <a:t>Tænk sig i Føns og Brenderup er der nærmest ugentlige besøg fra andre lokalsamfund, der vil den grønne omstilling på en eller anden måde. Den dialog kan noget som vi som kommunefolk, konsulenter eller andet godtfolk ikke evner på samme måde.</a:t>
            </a:r>
          </a:p>
          <a:p>
            <a:endParaRPr lang="da-DK" b="0" dirty="0"/>
          </a:p>
          <a:p>
            <a:r>
              <a:rPr lang="da-DK" b="0" dirty="0"/>
              <a:t>Jeg siger ikke der er en </a:t>
            </a:r>
            <a:r>
              <a:rPr lang="da-DK" b="0" dirty="0" err="1"/>
              <a:t>best</a:t>
            </a:r>
            <a:r>
              <a:rPr lang="da-DK" b="0" dirty="0"/>
              <a:t> </a:t>
            </a:r>
            <a:r>
              <a:rPr lang="da-DK" b="0" dirty="0" err="1"/>
              <a:t>practise</a:t>
            </a:r>
            <a:r>
              <a:rPr lang="da-DK" b="0" dirty="0"/>
              <a:t>. Jeg siger der er mange måder man kan gribe tingene an på. Her spiller de lokale forhold den afgørende rolle. De skal også give plads til de helt store projekter.</a:t>
            </a:r>
          </a:p>
          <a:p>
            <a:endParaRPr lang="da-DK" b="0" dirty="0"/>
          </a:p>
          <a:p>
            <a:r>
              <a:rPr lang="da-DK" b="0" dirty="0"/>
              <a:t>Derfor er det så vidunderligt at se et program, der er så alsidigt og repræsentere så mange vinkler og beriger vores repertoire i at hjælpe hinanden med den grønne omstilling, lokalt.</a:t>
            </a:r>
          </a:p>
          <a:p>
            <a:endParaRPr lang="da-DK" b="0" dirty="0"/>
          </a:p>
          <a:p>
            <a:r>
              <a:rPr lang="da-DK" b="0" dirty="0"/>
              <a:t>Tak til Energibyerne, Region Syddanmark, </a:t>
            </a:r>
            <a:r>
              <a:rPr lang="da-DK" b="0" dirty="0" err="1"/>
              <a:t>Eurowind</a:t>
            </a:r>
            <a:r>
              <a:rPr lang="da-DK" b="0" dirty="0"/>
              <a:t> og Klimafolkemødet for at organisere denne dag.</a:t>
            </a:r>
          </a:p>
          <a:p>
            <a:endParaRPr lang="da-DK" b="0" dirty="0"/>
          </a:p>
          <a:p>
            <a:r>
              <a:rPr lang="da-DK" b="0" dirty="0"/>
              <a:t>Jeg glæder mig over at kunne følge og bidrage til arbejdet og håber at se jer til Klimafolkemødet 31. august – 2 september.</a:t>
            </a:r>
          </a:p>
        </p:txBody>
      </p:sp>
      <p:sp>
        <p:nvSpPr>
          <p:cNvPr id="4" name="Pladsholder til slidenummer 3"/>
          <p:cNvSpPr>
            <a:spLocks noGrp="1"/>
          </p:cNvSpPr>
          <p:nvPr>
            <p:ph type="sldNum" sz="quarter" idx="5"/>
          </p:nvPr>
        </p:nvSpPr>
        <p:spPr/>
        <p:txBody>
          <a:bodyPr/>
          <a:lstStyle/>
          <a:p>
            <a:pPr>
              <a:defRPr/>
            </a:pPr>
            <a:fld id="{32BBC5DE-AD22-4F3D-ACA0-7BCE3BEE26B9}" type="slidenum">
              <a:rPr lang="da-DK" smtClean="0"/>
              <a:pPr>
                <a:defRPr/>
              </a:pPr>
              <a:t>2</a:t>
            </a:fld>
            <a:endParaRPr lang="da-DK"/>
          </a:p>
        </p:txBody>
      </p:sp>
    </p:spTree>
    <p:extLst>
      <p:ext uri="{BB962C8B-B14F-4D97-AF65-F5344CB8AC3E}">
        <p14:creationId xmlns:p14="http://schemas.microsoft.com/office/powerpoint/2010/main" val="475008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slidenummer 3"/>
          <p:cNvSpPr>
            <a:spLocks noGrp="1"/>
          </p:cNvSpPr>
          <p:nvPr>
            <p:ph type="sldNum" sz="quarter" idx="10"/>
          </p:nvPr>
        </p:nvSpPr>
        <p:spPr/>
        <p:txBody>
          <a:bodyPr/>
          <a:lstStyle/>
          <a:p>
            <a:fld id="{F9C0BAF1-BD40-8749-B9F7-AC39CFDCE2D8}" type="slidenum">
              <a:rPr lang="da-DK" smtClean="0"/>
              <a:t>12</a:t>
            </a:fld>
            <a:endParaRPr lang="da-DK"/>
          </a:p>
        </p:txBody>
      </p:sp>
    </p:spTree>
    <p:extLst>
      <p:ext uri="{BB962C8B-B14F-4D97-AF65-F5344CB8AC3E}">
        <p14:creationId xmlns:p14="http://schemas.microsoft.com/office/powerpoint/2010/main" val="3370557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9C0BAF1-BD40-8749-B9F7-AC39CFDCE2D8}" type="slidenum">
              <a:rPr lang="da-DK" smtClean="0"/>
              <a:t>13</a:t>
            </a:fld>
            <a:endParaRPr lang="da-DK"/>
          </a:p>
        </p:txBody>
      </p:sp>
    </p:spTree>
    <p:extLst>
      <p:ext uri="{BB962C8B-B14F-4D97-AF65-F5344CB8AC3E}">
        <p14:creationId xmlns:p14="http://schemas.microsoft.com/office/powerpoint/2010/main" val="233671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AC00183A-898A-47CA-ACA5-7AAC5C5D8973}" type="slidenum">
              <a:rPr lang="da-DK" smtClean="0"/>
              <a:t>15</a:t>
            </a:fld>
            <a:endParaRPr lang="da-DK" dirty="0"/>
          </a:p>
        </p:txBody>
      </p:sp>
    </p:spTree>
    <p:extLst>
      <p:ext uri="{BB962C8B-B14F-4D97-AF65-F5344CB8AC3E}">
        <p14:creationId xmlns:p14="http://schemas.microsoft.com/office/powerpoint/2010/main" val="4048941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AC00183A-898A-47CA-ACA5-7AAC5C5D8973}" type="slidenum">
              <a:rPr lang="da-DK" smtClean="0"/>
              <a:t>16</a:t>
            </a:fld>
            <a:endParaRPr lang="da-DK" dirty="0"/>
          </a:p>
        </p:txBody>
      </p:sp>
    </p:spTree>
    <p:extLst>
      <p:ext uri="{BB962C8B-B14F-4D97-AF65-F5344CB8AC3E}">
        <p14:creationId xmlns:p14="http://schemas.microsoft.com/office/powerpoint/2010/main" val="3951807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EE87591-C44E-4DC5-8049-B1870D7397BA}" type="slidenum">
              <a:rPr lang="da-DK" smtClean="0"/>
              <a:t>21</a:t>
            </a:fld>
            <a:endParaRPr lang="da-DK"/>
          </a:p>
        </p:txBody>
      </p:sp>
    </p:spTree>
    <p:extLst>
      <p:ext uri="{BB962C8B-B14F-4D97-AF65-F5344CB8AC3E}">
        <p14:creationId xmlns:p14="http://schemas.microsoft.com/office/powerpoint/2010/main" val="3912463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EE87591-C44E-4DC5-8049-B1870D7397BA}" type="slidenum">
              <a:rPr lang="da-DK" smtClean="0"/>
              <a:t>22</a:t>
            </a:fld>
            <a:endParaRPr lang="da-DK"/>
          </a:p>
        </p:txBody>
      </p:sp>
    </p:spTree>
    <p:extLst>
      <p:ext uri="{BB962C8B-B14F-4D97-AF65-F5344CB8AC3E}">
        <p14:creationId xmlns:p14="http://schemas.microsoft.com/office/powerpoint/2010/main" val="2463390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7EE87591-C44E-4DC5-8049-B1870D7397BA}" type="slidenum">
              <a:rPr lang="da-DK" smtClean="0"/>
              <a:t>23</a:t>
            </a:fld>
            <a:endParaRPr lang="da-DK"/>
          </a:p>
        </p:txBody>
      </p:sp>
    </p:spTree>
    <p:extLst>
      <p:ext uri="{BB962C8B-B14F-4D97-AF65-F5344CB8AC3E}">
        <p14:creationId xmlns:p14="http://schemas.microsoft.com/office/powerpoint/2010/main" val="1144589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EE87591-C44E-4DC5-8049-B1870D7397BA}" type="slidenum">
              <a:rPr lang="da-DK" smtClean="0"/>
              <a:t>24</a:t>
            </a:fld>
            <a:endParaRPr lang="da-DK"/>
          </a:p>
        </p:txBody>
      </p:sp>
    </p:spTree>
    <p:extLst>
      <p:ext uri="{BB962C8B-B14F-4D97-AF65-F5344CB8AC3E}">
        <p14:creationId xmlns:p14="http://schemas.microsoft.com/office/powerpoint/2010/main" val="2102000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EE87591-C44E-4DC5-8049-B1870D7397BA}" type="slidenum">
              <a:rPr lang="da-DK" smtClean="0"/>
              <a:t>25</a:t>
            </a:fld>
            <a:endParaRPr lang="da-DK"/>
          </a:p>
        </p:txBody>
      </p:sp>
    </p:spTree>
    <p:extLst>
      <p:ext uri="{BB962C8B-B14F-4D97-AF65-F5344CB8AC3E}">
        <p14:creationId xmlns:p14="http://schemas.microsoft.com/office/powerpoint/2010/main" val="2685671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EE87591-C44E-4DC5-8049-B1870D7397BA}" type="slidenum">
              <a:rPr lang="da-DK" smtClean="0"/>
              <a:t>26</a:t>
            </a:fld>
            <a:endParaRPr lang="da-DK"/>
          </a:p>
        </p:txBody>
      </p:sp>
    </p:spTree>
    <p:extLst>
      <p:ext uri="{BB962C8B-B14F-4D97-AF65-F5344CB8AC3E}">
        <p14:creationId xmlns:p14="http://schemas.microsoft.com/office/powerpoint/2010/main" val="341670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slidenummer 3"/>
          <p:cNvSpPr>
            <a:spLocks noGrp="1"/>
          </p:cNvSpPr>
          <p:nvPr>
            <p:ph type="sldNum" sz="quarter" idx="5"/>
          </p:nvPr>
        </p:nvSpPr>
        <p:spPr/>
        <p:txBody>
          <a:bodyPr/>
          <a:lstStyle/>
          <a:p>
            <a:fld id="{F9C0BAF1-BD40-8749-B9F7-AC39CFDCE2D8}" type="slidenum">
              <a:rPr lang="da-DK" smtClean="0"/>
              <a:t>4</a:t>
            </a:fld>
            <a:endParaRPr lang="da-DK"/>
          </a:p>
        </p:txBody>
      </p:sp>
    </p:spTree>
    <p:extLst>
      <p:ext uri="{BB962C8B-B14F-4D97-AF65-F5344CB8AC3E}">
        <p14:creationId xmlns:p14="http://schemas.microsoft.com/office/powerpoint/2010/main" val="480762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EE87591-C44E-4DC5-8049-B1870D7397BA}" type="slidenum">
              <a:rPr lang="da-DK" smtClean="0"/>
              <a:t>27</a:t>
            </a:fld>
            <a:endParaRPr lang="da-DK"/>
          </a:p>
        </p:txBody>
      </p:sp>
    </p:spTree>
    <p:extLst>
      <p:ext uri="{BB962C8B-B14F-4D97-AF65-F5344CB8AC3E}">
        <p14:creationId xmlns:p14="http://schemas.microsoft.com/office/powerpoint/2010/main" val="3977852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Hej alle.</a:t>
            </a:r>
          </a:p>
          <a:p>
            <a:r>
              <a:rPr lang="da-DK" dirty="0"/>
              <a:t> </a:t>
            </a:r>
          </a:p>
          <a:p>
            <a:r>
              <a:rPr lang="da-DK" dirty="0"/>
              <a:t>På vejene af Energibyerne, Region Syddanmark, </a:t>
            </a:r>
            <a:r>
              <a:rPr lang="da-DK" dirty="0" err="1"/>
              <a:t>Eurowind</a:t>
            </a:r>
            <a:r>
              <a:rPr lang="da-DK" dirty="0"/>
              <a:t> Energy og Klimafolkemødet vil jeg gerne sige tak til: </a:t>
            </a:r>
          </a:p>
          <a:p>
            <a:endParaRPr lang="da-DK" dirty="0"/>
          </a:p>
          <a:p>
            <a:r>
              <a:rPr lang="da-DK" dirty="0"/>
              <a:t>Tak til oplægsholderne </a:t>
            </a:r>
          </a:p>
          <a:p>
            <a:endParaRPr lang="da-DK" dirty="0"/>
          </a:p>
          <a:p>
            <a:r>
              <a:rPr lang="da-DK" dirty="0"/>
              <a:t>Tak til alle jer deltagere</a:t>
            </a:r>
          </a:p>
          <a:p>
            <a:endParaRPr lang="da-DK" dirty="0"/>
          </a:p>
          <a:p>
            <a:r>
              <a:rPr lang="da-DK" dirty="0"/>
              <a:t>Tak til Middelfart Kommune for lån af byrådssalen </a:t>
            </a:r>
          </a:p>
          <a:p>
            <a:r>
              <a:rPr lang="da-DK" dirty="0"/>
              <a:t> </a:t>
            </a:r>
          </a:p>
          <a:p>
            <a:r>
              <a:rPr lang="da-DK" dirty="0"/>
              <a:t> </a:t>
            </a:r>
          </a:p>
          <a:p>
            <a:endParaRPr lang="da-DK" dirty="0"/>
          </a:p>
        </p:txBody>
      </p:sp>
      <p:sp>
        <p:nvSpPr>
          <p:cNvPr id="4" name="Pladsholder til slidenummer 3"/>
          <p:cNvSpPr>
            <a:spLocks noGrp="1"/>
          </p:cNvSpPr>
          <p:nvPr>
            <p:ph type="sldNum" sz="quarter" idx="10"/>
          </p:nvPr>
        </p:nvSpPr>
        <p:spPr/>
        <p:txBody>
          <a:bodyPr/>
          <a:lstStyle/>
          <a:p>
            <a:fld id="{930BFD11-DA19-4F27-A9E1-46D7DC3B0405}" type="slidenum">
              <a:rPr lang="da-DK" smtClean="0"/>
              <a:t>41</a:t>
            </a:fld>
            <a:endParaRPr lang="da-DK"/>
          </a:p>
        </p:txBody>
      </p:sp>
    </p:spTree>
    <p:extLst>
      <p:ext uri="{BB962C8B-B14F-4D97-AF65-F5344CB8AC3E}">
        <p14:creationId xmlns:p14="http://schemas.microsoft.com/office/powerpoint/2010/main" val="1272906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6 modeller vi har arbejdet med i dag, og som I har givet jeres gode input til - vil vi i arrangementsgruppen arbejde videre med i de kommende 2-3 uger. </a:t>
            </a:r>
          </a:p>
          <a:p>
            <a:r>
              <a:rPr lang="da-DK" dirty="0"/>
              <a:t>Vi samler de gode pointer og råd sammen til et redigeret skriv, som I alle får tilsendt på mail efterfølgende.  </a:t>
            </a:r>
          </a:p>
          <a:p>
            <a:endParaRPr lang="da-DK" dirty="0"/>
          </a:p>
          <a:p>
            <a:r>
              <a:rPr lang="da-DK" dirty="0"/>
              <a:t>Hvis I er interesserede, vil vi gerne arrangere en workshop mere med fokus på realisering af lokale VE projekter, og tilsvarende.</a:t>
            </a:r>
          </a:p>
          <a:p>
            <a:endParaRPr lang="da-DK" dirty="0"/>
          </a:p>
          <a:p>
            <a:r>
              <a:rPr lang="da-DK" dirty="0"/>
              <a:t>  </a:t>
            </a:r>
          </a:p>
          <a:p>
            <a:r>
              <a:rPr lang="da-DK" dirty="0"/>
              <a:t> </a:t>
            </a:r>
          </a:p>
        </p:txBody>
      </p:sp>
      <p:sp>
        <p:nvSpPr>
          <p:cNvPr id="4" name="Pladsholder til slidenummer 3"/>
          <p:cNvSpPr>
            <a:spLocks noGrp="1"/>
          </p:cNvSpPr>
          <p:nvPr>
            <p:ph type="sldNum" sz="quarter" idx="10"/>
          </p:nvPr>
        </p:nvSpPr>
        <p:spPr/>
        <p:txBody>
          <a:bodyPr/>
          <a:lstStyle/>
          <a:p>
            <a:fld id="{930BFD11-DA19-4F27-A9E1-46D7DC3B0405}" type="slidenum">
              <a:rPr lang="da-DK" smtClean="0"/>
              <a:t>42</a:t>
            </a:fld>
            <a:endParaRPr lang="da-DK"/>
          </a:p>
        </p:txBody>
      </p:sp>
    </p:spTree>
    <p:extLst>
      <p:ext uri="{BB962C8B-B14F-4D97-AF65-F5344CB8AC3E}">
        <p14:creationId xmlns:p14="http://schemas.microsoft.com/office/powerpoint/2010/main" val="3264707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REKLAME for vores COHEAT projekt</a:t>
            </a:r>
          </a:p>
          <a:p>
            <a:endParaRPr lang="da-DK" dirty="0"/>
          </a:p>
          <a:p>
            <a:r>
              <a:rPr lang="da-DK" dirty="0"/>
              <a:t>Reklame for KLIMAFOLKEMØDET </a:t>
            </a:r>
          </a:p>
          <a:p>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930BFD11-DA19-4F27-A9E1-46D7DC3B0405}" type="slidenum">
              <a:rPr lang="da-DK" smtClean="0"/>
              <a:t>43</a:t>
            </a:fld>
            <a:endParaRPr lang="da-DK"/>
          </a:p>
        </p:txBody>
      </p:sp>
    </p:spTree>
    <p:extLst>
      <p:ext uri="{BB962C8B-B14F-4D97-AF65-F5344CB8AC3E}">
        <p14:creationId xmlns:p14="http://schemas.microsoft.com/office/powerpoint/2010/main" val="374458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4" name="Pladsholder til slidenummer 3"/>
          <p:cNvSpPr>
            <a:spLocks noGrp="1"/>
          </p:cNvSpPr>
          <p:nvPr>
            <p:ph type="sldNum" sz="quarter" idx="10"/>
          </p:nvPr>
        </p:nvSpPr>
        <p:spPr/>
        <p:txBody>
          <a:bodyPr/>
          <a:lstStyle/>
          <a:p>
            <a:fld id="{930BFD11-DA19-4F27-A9E1-46D7DC3B0405}" type="slidenum">
              <a:rPr lang="da-DK" smtClean="0"/>
              <a:t>44</a:t>
            </a:fld>
            <a:endParaRPr lang="da-DK"/>
          </a:p>
        </p:txBody>
      </p:sp>
    </p:spTree>
    <p:extLst>
      <p:ext uri="{BB962C8B-B14F-4D97-AF65-F5344CB8AC3E}">
        <p14:creationId xmlns:p14="http://schemas.microsoft.com/office/powerpoint/2010/main" val="390859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baseline="0" dirty="0"/>
          </a:p>
        </p:txBody>
      </p:sp>
      <p:sp>
        <p:nvSpPr>
          <p:cNvPr id="4" name="Pladsholder til slidenummer 3"/>
          <p:cNvSpPr>
            <a:spLocks noGrp="1"/>
          </p:cNvSpPr>
          <p:nvPr>
            <p:ph type="sldNum" sz="quarter" idx="10"/>
          </p:nvPr>
        </p:nvSpPr>
        <p:spPr/>
        <p:txBody>
          <a:bodyPr/>
          <a:lstStyle/>
          <a:p>
            <a:fld id="{F9C0BAF1-BD40-8749-B9F7-AC39CFDCE2D8}" type="slidenum">
              <a:rPr lang="da-DK" smtClean="0"/>
              <a:t>5</a:t>
            </a:fld>
            <a:endParaRPr lang="da-DK"/>
          </a:p>
        </p:txBody>
      </p:sp>
    </p:spTree>
    <p:extLst>
      <p:ext uri="{BB962C8B-B14F-4D97-AF65-F5344CB8AC3E}">
        <p14:creationId xmlns:p14="http://schemas.microsoft.com/office/powerpoint/2010/main" val="380273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p>
        </p:txBody>
      </p:sp>
      <p:sp>
        <p:nvSpPr>
          <p:cNvPr id="4" name="Pladsholder til slidenummer 3"/>
          <p:cNvSpPr>
            <a:spLocks noGrp="1"/>
          </p:cNvSpPr>
          <p:nvPr>
            <p:ph type="sldNum" sz="quarter" idx="10"/>
          </p:nvPr>
        </p:nvSpPr>
        <p:spPr/>
        <p:txBody>
          <a:bodyPr/>
          <a:lstStyle/>
          <a:p>
            <a:fld id="{F9C0BAF1-BD40-8749-B9F7-AC39CFDCE2D8}" type="slidenum">
              <a:rPr lang="da-DK" smtClean="0"/>
              <a:t>6</a:t>
            </a:fld>
            <a:endParaRPr lang="da-DK"/>
          </a:p>
        </p:txBody>
      </p:sp>
    </p:spTree>
    <p:extLst>
      <p:ext uri="{BB962C8B-B14F-4D97-AF65-F5344CB8AC3E}">
        <p14:creationId xmlns:p14="http://schemas.microsoft.com/office/powerpoint/2010/main" val="329856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9C0BAF1-BD40-8749-B9F7-AC39CFDCE2D8}" type="slidenum">
              <a:rPr lang="da-DK" smtClean="0"/>
              <a:t>7</a:t>
            </a:fld>
            <a:endParaRPr lang="da-DK"/>
          </a:p>
        </p:txBody>
      </p:sp>
    </p:spTree>
    <p:extLst>
      <p:ext uri="{BB962C8B-B14F-4D97-AF65-F5344CB8AC3E}">
        <p14:creationId xmlns:p14="http://schemas.microsoft.com/office/powerpoint/2010/main" val="403954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p>
        </p:txBody>
      </p:sp>
      <p:sp>
        <p:nvSpPr>
          <p:cNvPr id="4" name="Pladsholder til slidenummer 3"/>
          <p:cNvSpPr>
            <a:spLocks noGrp="1"/>
          </p:cNvSpPr>
          <p:nvPr>
            <p:ph type="sldNum" sz="quarter" idx="10"/>
          </p:nvPr>
        </p:nvSpPr>
        <p:spPr/>
        <p:txBody>
          <a:bodyPr/>
          <a:lstStyle/>
          <a:p>
            <a:fld id="{F9C0BAF1-BD40-8749-B9F7-AC39CFDCE2D8}" type="slidenum">
              <a:rPr lang="da-DK" smtClean="0"/>
              <a:t>8</a:t>
            </a:fld>
            <a:endParaRPr lang="da-DK"/>
          </a:p>
        </p:txBody>
      </p:sp>
    </p:spTree>
    <p:extLst>
      <p:ext uri="{BB962C8B-B14F-4D97-AF65-F5344CB8AC3E}">
        <p14:creationId xmlns:p14="http://schemas.microsoft.com/office/powerpoint/2010/main" val="2783086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9C0BAF1-BD40-8749-B9F7-AC39CFDCE2D8}" type="slidenum">
              <a:rPr lang="da-DK" smtClean="0"/>
              <a:t>9</a:t>
            </a:fld>
            <a:endParaRPr lang="da-DK"/>
          </a:p>
        </p:txBody>
      </p:sp>
    </p:spTree>
    <p:extLst>
      <p:ext uri="{BB962C8B-B14F-4D97-AF65-F5344CB8AC3E}">
        <p14:creationId xmlns:p14="http://schemas.microsoft.com/office/powerpoint/2010/main" val="304739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10"/>
          </p:nvPr>
        </p:nvSpPr>
        <p:spPr/>
        <p:txBody>
          <a:bodyPr/>
          <a:lstStyle/>
          <a:p>
            <a:fld id="{F9C0BAF1-BD40-8749-B9F7-AC39CFDCE2D8}" type="slidenum">
              <a:rPr lang="da-DK" smtClean="0"/>
              <a:t>10</a:t>
            </a:fld>
            <a:endParaRPr lang="da-DK"/>
          </a:p>
        </p:txBody>
      </p:sp>
    </p:spTree>
    <p:extLst>
      <p:ext uri="{BB962C8B-B14F-4D97-AF65-F5344CB8AC3E}">
        <p14:creationId xmlns:p14="http://schemas.microsoft.com/office/powerpoint/2010/main" val="3822332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9C0BAF1-BD40-8749-B9F7-AC39CFDCE2D8}" type="slidenum">
              <a:rPr lang="da-DK" smtClean="0"/>
              <a:t>11</a:t>
            </a:fld>
            <a:endParaRPr lang="da-DK"/>
          </a:p>
        </p:txBody>
      </p:sp>
    </p:spTree>
    <p:extLst>
      <p:ext uri="{BB962C8B-B14F-4D97-AF65-F5344CB8AC3E}">
        <p14:creationId xmlns:p14="http://schemas.microsoft.com/office/powerpoint/2010/main" val="36942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9.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image" Target="../media/image9.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E2E0ED-5243-7089-D6F7-062E09B90A0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5F8648D2-DF38-1169-DE06-05F236CE1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5881F358-45CA-1D9C-2CE8-8AE7B7E0BB7B}"/>
              </a:ext>
            </a:extLst>
          </p:cNvPr>
          <p:cNvSpPr>
            <a:spLocks noGrp="1"/>
          </p:cNvSpPr>
          <p:nvPr>
            <p:ph type="dt" sz="half" idx="10"/>
          </p:nvPr>
        </p:nvSpPr>
        <p:spPr/>
        <p:txBody>
          <a:bodyPr/>
          <a:lstStyle/>
          <a:p>
            <a:fld id="{DF11E8A5-16AE-B447-99E3-B50A9518B381}" type="datetimeFigureOut">
              <a:rPr lang="da-DK" smtClean="0"/>
              <a:t>15.03.2023</a:t>
            </a:fld>
            <a:endParaRPr lang="da-DK"/>
          </a:p>
        </p:txBody>
      </p:sp>
      <p:sp>
        <p:nvSpPr>
          <p:cNvPr id="5" name="Pladsholder til sidefod 4">
            <a:extLst>
              <a:ext uri="{FF2B5EF4-FFF2-40B4-BE49-F238E27FC236}">
                <a16:creationId xmlns:a16="http://schemas.microsoft.com/office/drawing/2014/main" id="{3DF3FB54-F1C3-8C80-9C0B-CD31C9AF386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2239466-6436-7BE0-EE6C-15410D835865}"/>
              </a:ext>
            </a:extLst>
          </p:cNvPr>
          <p:cNvSpPr>
            <a:spLocks noGrp="1"/>
          </p:cNvSpPr>
          <p:nvPr>
            <p:ph type="sldNum" sz="quarter" idx="12"/>
          </p:nvPr>
        </p:nvSpPr>
        <p:spPr/>
        <p:txBody>
          <a:bodyPr/>
          <a:lstStyle/>
          <a:p>
            <a:fld id="{81B78F43-1D7F-1E4C-8CAA-017FC1911FB1}" type="slidenum">
              <a:rPr lang="da-DK" smtClean="0"/>
              <a:t>‹nr.›</a:t>
            </a:fld>
            <a:endParaRPr lang="da-DK"/>
          </a:p>
        </p:txBody>
      </p:sp>
    </p:spTree>
    <p:extLst>
      <p:ext uri="{BB962C8B-B14F-4D97-AF65-F5344CB8AC3E}">
        <p14:creationId xmlns:p14="http://schemas.microsoft.com/office/powerpoint/2010/main" val="3441508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D4464-006D-897B-2480-4D8F7FA6C04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349589E1-E0B9-ACCC-A9D0-9C27CD50786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3002432-5A34-3C21-5431-0F0F068340B5}"/>
              </a:ext>
            </a:extLst>
          </p:cNvPr>
          <p:cNvSpPr>
            <a:spLocks noGrp="1"/>
          </p:cNvSpPr>
          <p:nvPr>
            <p:ph type="dt" sz="half" idx="10"/>
          </p:nvPr>
        </p:nvSpPr>
        <p:spPr/>
        <p:txBody>
          <a:bodyPr/>
          <a:lstStyle/>
          <a:p>
            <a:fld id="{DF11E8A5-16AE-B447-99E3-B50A9518B381}" type="datetimeFigureOut">
              <a:rPr lang="da-DK" smtClean="0"/>
              <a:t>15.03.2023</a:t>
            </a:fld>
            <a:endParaRPr lang="da-DK"/>
          </a:p>
        </p:txBody>
      </p:sp>
      <p:sp>
        <p:nvSpPr>
          <p:cNvPr id="5" name="Pladsholder til sidefod 4">
            <a:extLst>
              <a:ext uri="{FF2B5EF4-FFF2-40B4-BE49-F238E27FC236}">
                <a16:creationId xmlns:a16="http://schemas.microsoft.com/office/drawing/2014/main" id="{50EC19E3-B1B2-9DF4-0122-6F061E03B82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7A565F4-50D3-1CC4-0A34-C9D53FE6B2FC}"/>
              </a:ext>
            </a:extLst>
          </p:cNvPr>
          <p:cNvSpPr>
            <a:spLocks noGrp="1"/>
          </p:cNvSpPr>
          <p:nvPr>
            <p:ph type="sldNum" sz="quarter" idx="12"/>
          </p:nvPr>
        </p:nvSpPr>
        <p:spPr/>
        <p:txBody>
          <a:bodyPr/>
          <a:lstStyle/>
          <a:p>
            <a:fld id="{81B78F43-1D7F-1E4C-8CAA-017FC1911FB1}" type="slidenum">
              <a:rPr lang="da-DK" smtClean="0"/>
              <a:t>‹nr.›</a:t>
            </a:fld>
            <a:endParaRPr lang="da-DK"/>
          </a:p>
        </p:txBody>
      </p:sp>
    </p:spTree>
    <p:extLst>
      <p:ext uri="{BB962C8B-B14F-4D97-AF65-F5344CB8AC3E}">
        <p14:creationId xmlns:p14="http://schemas.microsoft.com/office/powerpoint/2010/main" val="237068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DCC652C4-864F-D760-4276-80C03BF2088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8DA3150C-3BC8-4FB6-D928-B31AA2D283DD}"/>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E2EBBD4-5242-FB67-725A-4AFC020A6CBE}"/>
              </a:ext>
            </a:extLst>
          </p:cNvPr>
          <p:cNvSpPr>
            <a:spLocks noGrp="1"/>
          </p:cNvSpPr>
          <p:nvPr>
            <p:ph type="dt" sz="half" idx="10"/>
          </p:nvPr>
        </p:nvSpPr>
        <p:spPr/>
        <p:txBody>
          <a:bodyPr/>
          <a:lstStyle/>
          <a:p>
            <a:fld id="{DF11E8A5-16AE-B447-99E3-B50A9518B381}" type="datetimeFigureOut">
              <a:rPr lang="da-DK" smtClean="0"/>
              <a:t>15.03.2023</a:t>
            </a:fld>
            <a:endParaRPr lang="da-DK"/>
          </a:p>
        </p:txBody>
      </p:sp>
      <p:sp>
        <p:nvSpPr>
          <p:cNvPr id="5" name="Pladsholder til sidefod 4">
            <a:extLst>
              <a:ext uri="{FF2B5EF4-FFF2-40B4-BE49-F238E27FC236}">
                <a16:creationId xmlns:a16="http://schemas.microsoft.com/office/drawing/2014/main" id="{63167902-5AED-239F-48C5-4DA38A4C153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445785B-1E10-742E-6DC1-A2341529F7C5}"/>
              </a:ext>
            </a:extLst>
          </p:cNvPr>
          <p:cNvSpPr>
            <a:spLocks noGrp="1"/>
          </p:cNvSpPr>
          <p:nvPr>
            <p:ph type="sldNum" sz="quarter" idx="12"/>
          </p:nvPr>
        </p:nvSpPr>
        <p:spPr/>
        <p:txBody>
          <a:bodyPr/>
          <a:lstStyle/>
          <a:p>
            <a:fld id="{81B78F43-1D7F-1E4C-8CAA-017FC1911FB1}" type="slidenum">
              <a:rPr lang="da-DK" smtClean="0"/>
              <a:t>‹nr.›</a:t>
            </a:fld>
            <a:endParaRPr lang="da-DK"/>
          </a:p>
        </p:txBody>
      </p:sp>
    </p:spTree>
    <p:extLst>
      <p:ext uri="{BB962C8B-B14F-4D97-AF65-F5344CB8AC3E}">
        <p14:creationId xmlns:p14="http://schemas.microsoft.com/office/powerpoint/2010/main" val="3429940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pic>
        <p:nvPicPr>
          <p:cNvPr id="3" name="Billede 7" descr="trekantomraadet-branding-bund-1-line-HVID.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128251" y="6742113"/>
            <a:ext cx="187113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a:t>
            </a:r>
          </a:p>
        </p:txBody>
      </p:sp>
      <p:sp>
        <p:nvSpPr>
          <p:cNvPr id="4" name="Pladsholder til dato 2"/>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da-DK">
              <a:solidFill>
                <a:prstClr val="black">
                  <a:tint val="75000"/>
                </a:prstClr>
              </a:solidFill>
            </a:endParaRPr>
          </a:p>
        </p:txBody>
      </p:sp>
      <p:sp>
        <p:nvSpPr>
          <p:cNvPr id="5" name="Pladsholder til sidefod 3"/>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da-DK">
              <a:solidFill>
                <a:prstClr val="black">
                  <a:tint val="75000"/>
                </a:prstClr>
              </a:solidFill>
            </a:endParaRPr>
          </a:p>
        </p:txBody>
      </p:sp>
      <p:sp>
        <p:nvSpPr>
          <p:cNvPr id="6" name="Pladsholder til diasnummer 4"/>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9601724A-9DAA-4786-8CE8-8858CD6C91CE}"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81058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eldias">
    <p:spTree>
      <p:nvGrpSpPr>
        <p:cNvPr id="1" name=""/>
        <p:cNvGrpSpPr/>
        <p:nvPr/>
      </p:nvGrpSpPr>
      <p:grpSpPr>
        <a:xfrm>
          <a:off x="0" y="0"/>
          <a:ext cx="0" cy="0"/>
          <a:chOff x="0" y="0"/>
          <a:chExt cx="0" cy="0"/>
        </a:xfrm>
      </p:grpSpPr>
      <p:sp>
        <p:nvSpPr>
          <p:cNvPr id="15" name="Pladsholder til billede 14"/>
          <p:cNvSpPr>
            <a:spLocks noGrp="1"/>
          </p:cNvSpPr>
          <p:nvPr>
            <p:ph type="pic" sz="quarter" idx="13" hasCustomPrompt="1"/>
          </p:nvPr>
        </p:nvSpPr>
        <p:spPr>
          <a:xfrm>
            <a:off x="0" y="0"/>
            <a:ext cx="12192000" cy="5085384"/>
          </a:xfrm>
        </p:spPr>
        <p:txBody>
          <a:bodyPr tIns="432000" anchor="ctr" anchorCtr="0"/>
          <a:lstStyle>
            <a:lvl1pPr algn="ctr">
              <a:defRPr>
                <a:solidFill>
                  <a:schemeClr val="tx1">
                    <a:lumMod val="50000"/>
                    <a:lumOff val="50000"/>
                  </a:schemeClr>
                </a:solidFill>
              </a:defRPr>
            </a:lvl1pPr>
          </a:lstStyle>
          <a:p>
            <a:r>
              <a:rPr lang="nb-NO" dirty="0"/>
              <a:t>Klik på ikonet og indsæt billede</a:t>
            </a:r>
          </a:p>
        </p:txBody>
      </p:sp>
      <p:sp>
        <p:nvSpPr>
          <p:cNvPr id="2" name="Title 1"/>
          <p:cNvSpPr>
            <a:spLocks noGrp="1"/>
          </p:cNvSpPr>
          <p:nvPr>
            <p:ph type="ctrTitle" hasCustomPrompt="1"/>
          </p:nvPr>
        </p:nvSpPr>
        <p:spPr>
          <a:xfrm>
            <a:off x="0" y="5085384"/>
            <a:ext cx="12192000" cy="1800000"/>
          </a:xfrm>
          <a:solidFill>
            <a:schemeClr val="accent1"/>
          </a:solidFill>
          <a:ln>
            <a:noFill/>
          </a:ln>
        </p:spPr>
        <p:txBody>
          <a:bodyPr lIns="702000" tIns="252000" rIns="720000" bIns="1080000" anchor="t" anchorCtr="0"/>
          <a:lstStyle>
            <a:lvl1pPr algn="l">
              <a:defRPr sz="4500">
                <a:solidFill>
                  <a:schemeClr val="bg1"/>
                </a:solidFill>
              </a:defRPr>
            </a:lvl1pPr>
          </a:lstStyle>
          <a:p>
            <a:r>
              <a:rPr lang="da-DK" dirty="0"/>
              <a:t>Klik og tilføj titel</a:t>
            </a:r>
          </a:p>
        </p:txBody>
      </p:sp>
      <p:sp>
        <p:nvSpPr>
          <p:cNvPr id="3" name="Subtitle 2"/>
          <p:cNvSpPr>
            <a:spLocks noGrp="1"/>
          </p:cNvSpPr>
          <p:nvPr>
            <p:ph type="subTitle" idx="1" hasCustomPrompt="1"/>
          </p:nvPr>
        </p:nvSpPr>
        <p:spPr>
          <a:xfrm>
            <a:off x="772683" y="6114519"/>
            <a:ext cx="4459221" cy="265584"/>
          </a:xfrm>
        </p:spPr>
        <p:txBody>
          <a:bodyPr/>
          <a:lstStyle>
            <a:lvl1pPr marL="0" indent="0" algn="l">
              <a:buNone/>
              <a:defRPr lang="da-DK" sz="1500" b="0" kern="1200" baseline="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og tilføj navn og stillingsbetegnelse</a:t>
            </a:r>
          </a:p>
        </p:txBody>
      </p:sp>
      <p:sp>
        <p:nvSpPr>
          <p:cNvPr id="10" name="Pladsholder til dato 9"/>
          <p:cNvSpPr>
            <a:spLocks noGrp="1"/>
          </p:cNvSpPr>
          <p:nvPr>
            <p:ph type="dt" sz="half" idx="10"/>
          </p:nvPr>
        </p:nvSpPr>
        <p:spPr>
          <a:xfrm>
            <a:off x="772683" y="6359427"/>
            <a:ext cx="2688299" cy="238125"/>
          </a:xfrm>
        </p:spPr>
        <p:txBody>
          <a:bodyPr/>
          <a:lstStyle>
            <a:lvl1pPr>
              <a:defRPr sz="1500" b="0">
                <a:solidFill>
                  <a:schemeClr val="bg1"/>
                </a:solidFill>
              </a:defRPr>
            </a:lvl1pPr>
          </a:lstStyle>
          <a:p>
            <a:fld id="{D380286A-0956-FD4E-A96F-DAAAA29A02E0}" type="datetime2">
              <a:rPr lang="da-DK" smtClean="0"/>
              <a:t>15. marts 2023</a:t>
            </a:fld>
            <a:endParaRPr lang="da-DK" dirty="0"/>
          </a:p>
        </p:txBody>
      </p:sp>
      <p:sp>
        <p:nvSpPr>
          <p:cNvPr id="11" name="Pladsholder til sidefod 10" hidden="1"/>
          <p:cNvSpPr>
            <a:spLocks noGrp="1"/>
          </p:cNvSpPr>
          <p:nvPr>
            <p:ph type="ftr" sz="quarter" idx="11"/>
          </p:nvPr>
        </p:nvSpPr>
        <p:spPr>
          <a:xfrm>
            <a:off x="14065461" y="6334022"/>
            <a:ext cx="5184000" cy="176532"/>
          </a:xfrm>
        </p:spPr>
        <p:txBody>
          <a:bodyPr/>
          <a:lstStyle>
            <a:lvl1pPr>
              <a:defRPr>
                <a:solidFill>
                  <a:schemeClr val="bg1">
                    <a:lumMod val="75000"/>
                  </a:schemeClr>
                </a:solidFill>
              </a:defRPr>
            </a:lvl1pPr>
          </a:lstStyle>
          <a:p>
            <a:endParaRPr lang="da-DK" dirty="0"/>
          </a:p>
        </p:txBody>
      </p:sp>
      <p:sp>
        <p:nvSpPr>
          <p:cNvPr id="12" name="Pladsholder til diasnummer 11" hidden="1"/>
          <p:cNvSpPr>
            <a:spLocks noGrp="1"/>
          </p:cNvSpPr>
          <p:nvPr>
            <p:ph type="sldNum" sz="quarter" idx="12"/>
          </p:nvPr>
        </p:nvSpPr>
        <p:spPr>
          <a:xfrm>
            <a:off x="13272948" y="6334022"/>
            <a:ext cx="623499" cy="176532"/>
          </a:xfrm>
        </p:spPr>
        <p:txBody>
          <a:bodyPr/>
          <a:lstStyle>
            <a:lvl1pPr>
              <a:defRPr>
                <a:solidFill>
                  <a:schemeClr val="bg1">
                    <a:lumMod val="75000"/>
                  </a:schemeClr>
                </a:solidFill>
              </a:defRPr>
            </a:lvl1pPr>
          </a:lstStyle>
          <a:p>
            <a:r>
              <a:rPr lang="da-DK" cap="all" dirty="0"/>
              <a:t>Side</a:t>
            </a:r>
            <a:r>
              <a:rPr lang="da-DK" dirty="0"/>
              <a:t> </a:t>
            </a:r>
            <a:fld id="{5BA07366-CB75-4AA8-9E5B-928B849F427C}" type="slidenum">
              <a:rPr lang="da-DK" smtClean="0"/>
              <a:pPr/>
              <a:t>‹nr.›</a:t>
            </a:fld>
            <a:endParaRPr lang="da-DK" dirty="0"/>
          </a:p>
        </p:txBody>
      </p:sp>
      <p:sp>
        <p:nvSpPr>
          <p:cNvPr id="7" name="AutoShape 4"/>
          <p:cNvSpPr>
            <a:spLocks/>
          </p:cNvSpPr>
          <p:nvPr userDrawn="1"/>
        </p:nvSpPr>
        <p:spPr bwMode="gray">
          <a:xfrm>
            <a:off x="12179663" y="0"/>
            <a:ext cx="2311400" cy="109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mn-lt"/>
                <a:ea typeface="+mn-ea"/>
                <a:cs typeface="Arial" charset="0"/>
              </a:rPr>
              <a:t>Gitter- og hjælpelinjer</a:t>
            </a: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0" i="0" u="none" strike="noStrike" kern="1200" cap="none" spc="0" normalizeH="0" baseline="0" noProof="1">
                <a:ln>
                  <a:noFill/>
                </a:ln>
                <a:solidFill>
                  <a:schemeClr val="tx1">
                    <a:lumMod val="50000"/>
                    <a:lumOff val="50000"/>
                  </a:schemeClr>
                </a:solidFill>
                <a:effectLst/>
                <a:uLnTx/>
                <a:uFillTx/>
                <a:latin typeface="+mn-lt"/>
                <a:ea typeface="+mn-ea"/>
                <a:cs typeface="Arial" charset="0"/>
              </a:rPr>
              <a:t>For at se gitter- og hjælpelinjer</a:t>
            </a: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mn-lt"/>
                <a:ea typeface="+mn-ea"/>
                <a:cs typeface="Arial" charset="0"/>
              </a:rPr>
              <a:t>1.</a:t>
            </a:r>
            <a:r>
              <a:rPr kumimoji="0" lang="da-DK" sz="900" b="0" i="0" u="none" strike="noStrike" kern="1200" cap="none" spc="0" normalizeH="0" baseline="0" noProof="1">
                <a:ln>
                  <a:noFill/>
                </a:ln>
                <a:solidFill>
                  <a:schemeClr val="tx1">
                    <a:lumMod val="50000"/>
                    <a:lumOff val="50000"/>
                  </a:schemeClr>
                </a:solidFill>
                <a:effectLst/>
                <a:uLnTx/>
                <a:uFillTx/>
                <a:latin typeface="+mn-lt"/>
                <a:ea typeface="+mn-ea"/>
                <a:cs typeface="Arial" charset="0"/>
              </a:rPr>
              <a:t> Klik på </a:t>
            </a:r>
            <a:r>
              <a:rPr kumimoji="0" lang="da-DK" sz="900" b="1" i="0" u="none" strike="noStrike" kern="1200" cap="none" spc="0" normalizeH="0" baseline="0" noProof="1">
                <a:ln>
                  <a:noFill/>
                </a:ln>
                <a:solidFill>
                  <a:schemeClr val="tx1">
                    <a:lumMod val="50000"/>
                    <a:lumOff val="50000"/>
                  </a:schemeClr>
                </a:solidFill>
                <a:effectLst/>
                <a:uLnTx/>
                <a:uFillTx/>
                <a:latin typeface="+mn-lt"/>
                <a:ea typeface="+mn-ea"/>
                <a:cs typeface="Arial" charset="0"/>
              </a:rPr>
              <a:t>Vis</a:t>
            </a:r>
            <a:endParaRPr kumimoji="0" lang="da-DK" sz="900" b="0" i="0" u="none" strike="noStrike" kern="1200" cap="none" spc="0" normalizeH="0" baseline="0" noProof="1">
              <a:ln>
                <a:noFill/>
              </a:ln>
              <a:solidFill>
                <a:schemeClr val="tx1">
                  <a:lumMod val="50000"/>
                  <a:lumOff val="50000"/>
                </a:schemeClr>
              </a:solidFill>
              <a:effectLst/>
              <a:uLnTx/>
              <a:uFillTx/>
              <a:latin typeface="+mn-lt"/>
              <a:ea typeface="+mn-ea"/>
              <a:cs typeface="Arial" charset="0"/>
            </a:endParaRP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mn-lt"/>
                <a:ea typeface="+mn-ea"/>
                <a:cs typeface="Arial" charset="0"/>
              </a:rPr>
              <a:t>2. </a:t>
            </a:r>
            <a:r>
              <a:rPr kumimoji="0" lang="da-DK" sz="900" b="0" i="0" u="none" strike="noStrike" kern="1200" cap="none" spc="0" normalizeH="0" baseline="0" noProof="1">
                <a:ln>
                  <a:noFill/>
                </a:ln>
                <a:solidFill>
                  <a:schemeClr val="tx1">
                    <a:lumMod val="50000"/>
                    <a:lumOff val="50000"/>
                  </a:schemeClr>
                </a:solidFill>
                <a:effectLst/>
                <a:uLnTx/>
                <a:uFillTx/>
                <a:latin typeface="+mn-lt"/>
                <a:ea typeface="+mn-ea"/>
                <a:cs typeface="Arial" charset="0"/>
              </a:rPr>
              <a:t>Vælg </a:t>
            </a:r>
            <a:r>
              <a:rPr kumimoji="0" lang="da-DK" sz="900" b="1" i="0" u="none" strike="noStrike" kern="1200" cap="none" spc="0" normalizeH="0" baseline="0" noProof="1">
                <a:ln>
                  <a:noFill/>
                </a:ln>
                <a:solidFill>
                  <a:schemeClr val="tx1">
                    <a:lumMod val="50000"/>
                    <a:lumOff val="50000"/>
                  </a:schemeClr>
                </a:solidFill>
                <a:effectLst/>
                <a:uLnTx/>
                <a:uFillTx/>
                <a:latin typeface="+mn-lt"/>
                <a:ea typeface="+mn-ea"/>
                <a:cs typeface="Arial" charset="0"/>
              </a:rPr>
              <a:t>Gitterlinjer</a:t>
            </a:r>
            <a:endParaRPr kumimoji="0" lang="da-DK" sz="900" b="0" i="0" u="none" strike="noStrike" kern="1200" cap="none" spc="0" normalizeH="0" baseline="0" noProof="1">
              <a:ln>
                <a:noFill/>
              </a:ln>
              <a:solidFill>
                <a:schemeClr val="tx1">
                  <a:lumMod val="50000"/>
                  <a:lumOff val="50000"/>
                </a:schemeClr>
              </a:solidFill>
              <a:effectLst/>
              <a:uLnTx/>
              <a:uFillTx/>
              <a:latin typeface="+mn-lt"/>
              <a:ea typeface="+mn-ea"/>
              <a:cs typeface="Arial" charset="0"/>
            </a:endParaRP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0" i="0" u="none" strike="noStrike" kern="1200" cap="none" spc="0" normalizeH="0" baseline="0" noProof="1">
                <a:ln>
                  <a:noFill/>
                </a:ln>
                <a:solidFill>
                  <a:schemeClr val="tx1">
                    <a:lumMod val="50000"/>
                    <a:lumOff val="50000"/>
                  </a:schemeClr>
                </a:solidFill>
                <a:effectLst/>
                <a:uLnTx/>
                <a:uFillTx/>
                <a:latin typeface="+mn-lt"/>
                <a:ea typeface="+mn-ea"/>
                <a:cs typeface="Arial" charset="0"/>
              </a:rPr>
              <a:t>og/eller </a:t>
            </a:r>
            <a:r>
              <a:rPr kumimoji="0" lang="da-DK" sz="900" b="1" i="0" u="none" strike="noStrike" kern="1200" cap="none" spc="0" normalizeH="0" baseline="0" noProof="1">
                <a:ln>
                  <a:noFill/>
                </a:ln>
                <a:solidFill>
                  <a:schemeClr val="tx1">
                    <a:lumMod val="50000"/>
                    <a:lumOff val="50000"/>
                  </a:schemeClr>
                </a:solidFill>
                <a:effectLst/>
                <a:uLnTx/>
                <a:uFillTx/>
                <a:latin typeface="+mn-lt"/>
                <a:ea typeface="+mn-ea"/>
                <a:cs typeface="Arial" charset="0"/>
              </a:rPr>
              <a:t>Hjælpelinjer</a:t>
            </a:r>
          </a:p>
          <a:p>
            <a:pPr marL="0" marR="0" lvl="0" indent="0" algn="l" defTabSz="914400" rtl="0" eaLnBrk="1" fontAlgn="auto" latinLnBrk="0" hangingPunct="1">
              <a:lnSpc>
                <a:spcPct val="100000"/>
              </a:lnSpc>
              <a:spcBef>
                <a:spcPts val="0"/>
              </a:spcBef>
              <a:spcAft>
                <a:spcPts val="240"/>
              </a:spcAft>
              <a:buClrTx/>
              <a:buSzTx/>
              <a:buFont typeface="+mj-lt"/>
              <a:buNone/>
              <a:tabLst/>
              <a:defRPr/>
            </a:pPr>
            <a:endParaRPr kumimoji="0" lang="da-DK" sz="900" b="1" i="0" u="none" strike="noStrike" kern="1200" cap="none" spc="0" normalizeH="0" baseline="0" noProof="1">
              <a:ln>
                <a:noFill/>
              </a:ln>
              <a:solidFill>
                <a:schemeClr val="tx1">
                  <a:lumMod val="50000"/>
                  <a:lumOff val="50000"/>
                </a:schemeClr>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da-DK" sz="900" b="1" i="0" u="none" strike="noStrike" kern="1200" cap="none" spc="0" normalizeH="0" baseline="0" noProof="1">
                <a:ln>
                  <a:noFill/>
                </a:ln>
                <a:solidFill>
                  <a:schemeClr val="tx1">
                    <a:lumMod val="50000"/>
                    <a:lumOff val="50000"/>
                  </a:schemeClr>
                </a:solidFill>
                <a:effectLst/>
                <a:uLnTx/>
                <a:uFillTx/>
                <a:latin typeface="+mn-lt"/>
                <a:ea typeface="+mn-ea"/>
                <a:cs typeface="Arial" charset="0"/>
              </a:rPr>
              <a:t>Tip</a:t>
            </a:r>
            <a:r>
              <a:rPr kumimoji="0" lang="da-DK" sz="900" b="0" i="0" u="none" strike="noStrike" kern="1200" cap="none" spc="0" normalizeH="0" baseline="0" noProof="1">
                <a:ln>
                  <a:noFill/>
                </a:ln>
                <a:solidFill>
                  <a:schemeClr val="tx1">
                    <a:lumMod val="50000"/>
                    <a:lumOff val="50000"/>
                  </a:schemeClr>
                </a:solidFill>
                <a:effectLst/>
                <a:uLnTx/>
                <a:uFillTx/>
                <a:latin typeface="+mn-lt"/>
                <a:ea typeface="+mn-ea"/>
                <a:cs typeface="Arial" charset="0"/>
              </a:rPr>
              <a:t>: Alt + F9 for hurtig visning af hjælpelinjer</a:t>
            </a:r>
          </a:p>
        </p:txBody>
      </p:sp>
    </p:spTree>
    <p:extLst>
      <p:ext uri="{BB962C8B-B14F-4D97-AF65-F5344CB8AC3E}">
        <p14:creationId xmlns:p14="http://schemas.microsoft.com/office/powerpoint/2010/main" val="595822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 og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a:t>Klik og tilføj titel</a:t>
            </a:r>
          </a:p>
        </p:txBody>
      </p:sp>
      <p:sp>
        <p:nvSpPr>
          <p:cNvPr id="7" name="Pladsholder til tekst 2"/>
          <p:cNvSpPr>
            <a:spLocks noGrp="1"/>
          </p:cNvSpPr>
          <p:nvPr>
            <p:ph type="body" sz="quarter" idx="13"/>
          </p:nvPr>
        </p:nvSpPr>
        <p:spPr>
          <a:xfrm>
            <a:off x="958851" y="2166938"/>
            <a:ext cx="4802716" cy="3416300"/>
          </a:xfrm>
        </p:spPr>
        <p:txBody>
          <a:bodyPr/>
          <a:lstStyle>
            <a:lvl2pPr marL="180000" indent="-180000">
              <a:buFont typeface="Arial" charset="0"/>
              <a:buChar char="•"/>
              <a:defRPr/>
            </a:lvl2pPr>
            <a:lvl3pPr marL="360000" indent="-180000">
              <a:buFont typeface="Arial" charset="0"/>
              <a:buChar char="•"/>
              <a:defRPr/>
            </a:lvl3pPr>
            <a:lvl4pPr marL="540000" indent="-180000">
              <a:buFont typeface="Arial" charset="0"/>
              <a:buChar char="•"/>
              <a:defRPr/>
            </a:lvl4pPr>
            <a:lvl5pPr marL="720000" indent="-180000">
              <a:buFont typeface="Arial"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billede 3"/>
          <p:cNvSpPr>
            <a:spLocks noGrp="1"/>
          </p:cNvSpPr>
          <p:nvPr>
            <p:ph type="pic" sz="quarter" idx="14" hasCustomPrompt="1"/>
          </p:nvPr>
        </p:nvSpPr>
        <p:spPr>
          <a:xfrm>
            <a:off x="6430434" y="2166938"/>
            <a:ext cx="4802717" cy="3416300"/>
          </a:xfrm>
        </p:spPr>
        <p:txBody>
          <a:bodyPr tIns="432000" anchor="ctr" anchorCtr="0"/>
          <a:lstStyle>
            <a:lvl1pPr algn="ctr">
              <a:defRPr>
                <a:solidFill>
                  <a:schemeClr val="tx1">
                    <a:lumMod val="50000"/>
                    <a:lumOff val="50000"/>
                  </a:schemeClr>
                </a:solidFill>
              </a:defRPr>
            </a:lvl1pPr>
          </a:lstStyle>
          <a:p>
            <a:r>
              <a:rPr lang="nb-NO" dirty="0"/>
              <a:t>Klik på ikonet og indsæt billede</a:t>
            </a:r>
          </a:p>
        </p:txBody>
      </p:sp>
      <p:sp>
        <p:nvSpPr>
          <p:cNvPr id="3" name="Pladsholder til dato 2" hidden="1"/>
          <p:cNvSpPr>
            <a:spLocks noGrp="1"/>
          </p:cNvSpPr>
          <p:nvPr>
            <p:ph type="dt" sz="half" idx="10"/>
          </p:nvPr>
        </p:nvSpPr>
        <p:spPr/>
        <p:txBody>
          <a:bodyPr/>
          <a:lstStyle/>
          <a:p>
            <a:fld id="{EC1EF0E2-D8DE-2749-B8F5-96117BC1DC65}" type="datetime2">
              <a:rPr lang="da-DK" smtClean="0"/>
              <a:t>15. marts 2023</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r>
              <a:rPr lang="da-DK" cap="all" dirty="0"/>
              <a:t>Side</a:t>
            </a:r>
            <a:r>
              <a:rPr lang="da-DK" dirty="0"/>
              <a:t> </a:t>
            </a:r>
            <a:fld id="{5BA07366-CB75-4AA8-9E5B-928B849F427C}" type="slidenum">
              <a:rPr lang="da-DK" smtClean="0"/>
              <a:pPr/>
              <a:t>‹nr.›</a:t>
            </a:fld>
            <a:endParaRPr lang="da-DK" dirty="0"/>
          </a:p>
        </p:txBody>
      </p:sp>
      <p:grpSp>
        <p:nvGrpSpPr>
          <p:cNvPr id="9" name="Gruppe 8"/>
          <p:cNvGrpSpPr/>
          <p:nvPr userDrawn="1"/>
        </p:nvGrpSpPr>
        <p:grpSpPr>
          <a:xfrm>
            <a:off x="-2565400" y="2166939"/>
            <a:ext cx="2565400" cy="2187589"/>
            <a:chOff x="-1924050" y="1825625"/>
            <a:chExt cx="1924050" cy="2187589"/>
          </a:xfrm>
        </p:grpSpPr>
        <p:sp>
          <p:nvSpPr>
            <p:cNvPr id="10" name="Rectangle 8"/>
            <p:cNvSpPr/>
            <p:nvPr userDrawn="1"/>
          </p:nvSpPr>
          <p:spPr bwMode="auto">
            <a:xfrm>
              <a:off x="-1924050" y="1825625"/>
              <a:ext cx="1924050" cy="1938992"/>
            </a:xfrm>
            <a:prstGeom prst="rect">
              <a:avLst/>
            </a:prstGeom>
          </p:spPr>
          <p:txBody>
            <a:bodyPr lIns="0" tIns="0" rIns="144000" bIns="0">
              <a:spAutoFit/>
            </a:bodyPr>
            <a:lstStyle/>
            <a:p>
              <a:pPr indent="0" algn="r">
                <a:lnSpc>
                  <a:spcPct val="100000"/>
                </a:lnSpc>
                <a:spcAft>
                  <a:spcPts val="0"/>
                </a:spcAft>
                <a:defRPr/>
              </a:pPr>
              <a:r>
                <a:rPr lang="da-DK" sz="900" b="1" noProof="1">
                  <a:solidFill>
                    <a:schemeClr val="tx1">
                      <a:lumMod val="50000"/>
                      <a:lumOff val="50000"/>
                    </a:schemeClr>
                  </a:solidFill>
                  <a:latin typeface="+mn-lt"/>
                  <a:ea typeface="Calibri" panose="020F0502020204030204" pitchFamily="34" charset="0"/>
                  <a:cs typeface="Arial" panose="020B0604020202020204" pitchFamily="34" charset="0"/>
                </a:rPr>
                <a:t>Tekst-typografier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TAB</a:t>
              </a:r>
              <a:r>
                <a:rPr lang="da-DK" sz="900" noProof="1">
                  <a:solidFill>
                    <a:schemeClr val="tx1">
                      <a:lumMod val="50000"/>
                      <a:lumOff val="50000"/>
                    </a:schemeClr>
                  </a:solidFill>
                  <a:ea typeface="Calibri" panose="020F0502020204030204" pitchFamily="34" charset="0"/>
                  <a:cs typeface="Arial" panose="020B0604020202020204" pitchFamily="34" charset="0"/>
                </a:rPr>
                <a:t> for at gå frem</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i</a:t>
              </a:r>
              <a:r>
                <a:rPr lang="da-DK" sz="900" noProof="1">
                  <a:solidFill>
                    <a:schemeClr val="tx1">
                      <a:lumMod val="50000"/>
                      <a:lumOff val="50000"/>
                    </a:schemeClr>
                  </a:solidFill>
                  <a:latin typeface="+mn-lt"/>
                  <a:ea typeface="Calibri" panose="020F0502020204030204" pitchFamily="34" charset="0"/>
                  <a:cs typeface="Arial" panose="020B0604020202020204" pitchFamily="34" charset="0"/>
                </a:rPr>
                <a:t> tekst-niveauer</a:t>
              </a: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1 = Tekst 13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2 = Punkt-liste 13 pt.</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Niveau 3-9 = Punkt-liste indryk 13 pt.</a:t>
              </a:r>
            </a:p>
            <a:p>
              <a:pPr indent="0" algn="r">
                <a:lnSpc>
                  <a:spcPct val="100000"/>
                </a:lnSpc>
                <a:spcAft>
                  <a:spcPts val="0"/>
                </a:spcAft>
                <a:defRPr/>
              </a:pPr>
              <a:endParaRPr lang="da-DK" sz="900"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For at gå tilbage i tekst-niveauer,</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brug </a:t>
              </a:r>
              <a:r>
                <a:rPr lang="da-DK" sz="900" b="1" noProof="1">
                  <a:solidFill>
                    <a:schemeClr val="tx1">
                      <a:lumMod val="50000"/>
                      <a:lumOff val="50000"/>
                    </a:schemeClr>
                  </a:solidFill>
                  <a:ea typeface="Calibri" panose="020F0502020204030204" pitchFamily="34" charset="0"/>
                  <a:cs typeface="Arial" panose="020B0604020202020204" pitchFamily="34" charset="0"/>
                </a:rPr>
                <a:t>SHIFT + TAB</a:t>
              </a:r>
            </a:p>
            <a:p>
              <a:pPr indent="0" algn="r">
                <a:lnSpc>
                  <a:spcPct val="100000"/>
                </a:lnSpc>
                <a:spcAft>
                  <a:spcPts val="0"/>
                </a:spcAft>
                <a:defRPr/>
              </a:pPr>
              <a:endParaRPr lang="da-DK" sz="900" b="1" noProof="1">
                <a:solidFill>
                  <a:schemeClr val="tx1">
                    <a:lumMod val="50000"/>
                    <a:lumOff val="50000"/>
                  </a:schemeClr>
                </a:solidFill>
                <a:ea typeface="Calibri" panose="020F0502020204030204" pitchFamily="34" charset="0"/>
                <a:cs typeface="Arial" panose="020B0604020202020204" pitchFamily="34" charset="0"/>
              </a:endParaRP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Alternativt kan</a:t>
              </a:r>
            </a:p>
            <a:p>
              <a:pPr indent="0" algn="r">
                <a:lnSpc>
                  <a:spcPct val="100000"/>
                </a:lnSpc>
                <a:spcAft>
                  <a:spcPts val="0"/>
                </a:spcAft>
                <a:defRPr/>
              </a:pPr>
              <a:r>
                <a:rPr lang="da-DK" sz="900" b="1" noProof="1">
                  <a:solidFill>
                    <a:schemeClr val="tx1">
                      <a:lumMod val="50000"/>
                      <a:lumOff val="50000"/>
                    </a:schemeClr>
                  </a:solidFill>
                  <a:ea typeface="Calibri" panose="020F0502020204030204" pitchFamily="34" charset="0"/>
                  <a:cs typeface="Arial" panose="020B0604020202020204" pitchFamily="34" charset="0"/>
                </a:rPr>
                <a:t>Forøg</a:t>
              </a:r>
              <a:r>
                <a:rPr lang="da-DK" sz="900" noProof="1">
                  <a:solidFill>
                    <a:schemeClr val="tx1">
                      <a:lumMod val="50000"/>
                      <a:lumOff val="50000"/>
                    </a:schemeClr>
                  </a:solidFill>
                  <a:ea typeface="Calibri" panose="020F0502020204030204" pitchFamily="34" charset="0"/>
                  <a:cs typeface="Arial" panose="020B0604020202020204" pitchFamily="34" charset="0"/>
                </a:rPr>
                <a:t> og </a:t>
              </a:r>
              <a:r>
                <a:rPr lang="da-DK" sz="900" b="1" noProof="1">
                  <a:solidFill>
                    <a:schemeClr val="tx1">
                      <a:lumMod val="50000"/>
                      <a:lumOff val="50000"/>
                    </a:schemeClr>
                  </a:solidFill>
                  <a:ea typeface="Calibri" panose="020F0502020204030204" pitchFamily="34" charset="0"/>
                  <a:cs typeface="Arial" panose="020B0604020202020204" pitchFamily="34" charset="0"/>
                </a:rPr>
                <a:t>Formindsk</a:t>
              </a:r>
              <a:r>
                <a:rPr lang="da-DK" sz="900" noProof="1">
                  <a:solidFill>
                    <a:schemeClr val="tx1">
                      <a:lumMod val="50000"/>
                      <a:lumOff val="50000"/>
                    </a:schemeClr>
                  </a:solidFill>
                  <a:ea typeface="Calibri" panose="020F0502020204030204" pitchFamily="34" charset="0"/>
                  <a:cs typeface="Arial" panose="020B0604020202020204" pitchFamily="34" charset="0"/>
                </a:rPr>
                <a:t> </a:t>
              </a:r>
            </a:p>
            <a:p>
              <a:pPr indent="0" algn="r">
                <a:lnSpc>
                  <a:spcPct val="100000"/>
                </a:lnSpc>
                <a:spcAft>
                  <a:spcPts val="0"/>
                </a:spcAft>
                <a:defRPr/>
              </a:pPr>
              <a:r>
                <a:rPr lang="da-DK" sz="900" noProof="1">
                  <a:solidFill>
                    <a:schemeClr val="tx1">
                      <a:lumMod val="50000"/>
                      <a:lumOff val="50000"/>
                    </a:schemeClr>
                  </a:solidFill>
                  <a:ea typeface="Calibri" panose="020F0502020204030204" pitchFamily="34" charset="0"/>
                  <a:cs typeface="Arial" panose="020B0604020202020204" pitchFamily="34" charset="0"/>
                </a:rPr>
                <a:t>listeniveau bruges</a:t>
              </a:r>
              <a:endParaRPr lang="da-DK" sz="900" noProof="1">
                <a:solidFill>
                  <a:schemeClr val="tx1">
                    <a:lumMod val="50000"/>
                    <a:lumOff val="50000"/>
                  </a:schemeClr>
                </a:solidFill>
                <a:latin typeface="+mn-lt"/>
                <a:ea typeface="Calibri" panose="020F0502020204030204" pitchFamily="34" charset="0"/>
                <a:cs typeface="Arial" panose="020B0604020202020204" pitchFamily="34" charset="0"/>
              </a:endParaRPr>
            </a:p>
          </p:txBody>
        </p:sp>
        <p:grpSp>
          <p:nvGrpSpPr>
            <p:cNvPr id="11" name="Group 6"/>
            <p:cNvGrpSpPr/>
            <p:nvPr userDrawn="1"/>
          </p:nvGrpSpPr>
          <p:grpSpPr>
            <a:xfrm>
              <a:off x="-904613" y="3807767"/>
              <a:ext cx="751501" cy="205447"/>
              <a:chOff x="-904613" y="3671696"/>
              <a:chExt cx="751501" cy="205447"/>
            </a:xfrm>
          </p:grpSpPr>
          <p:pic>
            <p:nvPicPr>
              <p:cNvPr id="12"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885" y="3671696"/>
                <a:ext cx="346773" cy="20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613" y="3671696"/>
                <a:ext cx="341539" cy="20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4" name="Group 1"/>
          <p:cNvGrpSpPr/>
          <p:nvPr userDrawn="1"/>
        </p:nvGrpSpPr>
        <p:grpSpPr>
          <a:xfrm>
            <a:off x="12253011" y="2171436"/>
            <a:ext cx="2544960" cy="2157967"/>
            <a:chOff x="-1908720" y="2657249"/>
            <a:chExt cx="1908720" cy="2157967"/>
          </a:xfrm>
        </p:grpSpPr>
        <p:sp>
          <p:nvSpPr>
            <p:cNvPr id="15" name="Tekstboks 2"/>
            <p:cNvSpPr txBox="1"/>
            <p:nvPr userDrawn="1"/>
          </p:nvSpPr>
          <p:spPr bwMode="auto">
            <a:xfrm>
              <a:off x="-1908720" y="2657249"/>
              <a:ext cx="1908720" cy="1538883"/>
            </a:xfrm>
            <a:prstGeom prst="rect">
              <a:avLst/>
            </a:prstGeom>
            <a:noFill/>
          </p:spPr>
          <p:txBody>
            <a:bodyPr wrap="square" lIns="144000" tIns="0" rIns="0" bIns="0">
              <a:spAutoFit/>
            </a:bodyPr>
            <a:lstStyle/>
            <a:p>
              <a:pPr algn="l" eaLnBrk="1" hangingPunct="1">
                <a:spcAft>
                  <a:spcPts val="0"/>
                </a:spcAft>
                <a:buFontTx/>
                <a:buNone/>
                <a:defRPr/>
              </a:pPr>
              <a:r>
                <a:rPr lang="da-DK" sz="900" b="1" noProof="1">
                  <a:solidFill>
                    <a:schemeClr val="tx1">
                      <a:lumMod val="50000"/>
                      <a:lumOff val="50000"/>
                    </a:schemeClr>
                  </a:solidFill>
                </a:rPr>
                <a:t>Indsæt billede</a:t>
              </a:r>
            </a:p>
            <a:p>
              <a:pPr algn="l" eaLnBrk="1" hangingPunct="1">
                <a:spcBef>
                  <a:spcPts val="0"/>
                </a:spcBef>
                <a:spcAft>
                  <a:spcPts val="240"/>
                </a:spcAft>
                <a:buFontTx/>
                <a:buNone/>
                <a:defRPr/>
              </a:pPr>
              <a:r>
                <a:rPr lang="da-DK" sz="900" b="1" noProof="1">
                  <a:solidFill>
                    <a:schemeClr val="tx1">
                      <a:lumMod val="50000"/>
                      <a:lumOff val="50000"/>
                    </a:schemeClr>
                  </a:solidFill>
                </a:rPr>
                <a:t>1.</a:t>
              </a:r>
              <a:r>
                <a:rPr lang="da-DK" sz="900" noProof="1">
                  <a:solidFill>
                    <a:schemeClr val="tx1">
                      <a:lumMod val="50000"/>
                      <a:lumOff val="50000"/>
                    </a:schemeClr>
                  </a:solidFill>
                </a:rPr>
                <a:t> Klik på det lille billede-indsættelsesikon i midten</a:t>
              </a:r>
              <a:br>
                <a:rPr lang="da-DK" sz="900" noProof="1">
                  <a:solidFill>
                    <a:schemeClr val="tx1">
                      <a:lumMod val="50000"/>
                      <a:lumOff val="50000"/>
                    </a:schemeClr>
                  </a:solidFill>
                </a:rPr>
              </a:br>
              <a:r>
                <a:rPr lang="da-DK" sz="900" noProof="1">
                  <a:solidFill>
                    <a:schemeClr val="tx1">
                      <a:lumMod val="50000"/>
                      <a:lumOff val="50000"/>
                    </a:schemeClr>
                  </a:solidFill>
                </a:rPr>
                <a:t>af pladsholderen</a:t>
              </a:r>
            </a:p>
            <a:p>
              <a:pPr algn="l" eaLnBrk="1" hangingPunct="1">
                <a:spcBef>
                  <a:spcPts val="0"/>
                </a:spcBef>
                <a:spcAft>
                  <a:spcPts val="240"/>
                </a:spcAft>
                <a:buFontTx/>
                <a:buNone/>
                <a:defRPr/>
              </a:pPr>
              <a:r>
                <a:rPr lang="da-DK" sz="900" b="1" noProof="1">
                  <a:solidFill>
                    <a:schemeClr val="tx1">
                      <a:lumMod val="50000"/>
                      <a:lumOff val="50000"/>
                    </a:schemeClr>
                  </a:solidFill>
                </a:rPr>
                <a:t>2. </a:t>
              </a:r>
              <a:r>
                <a:rPr lang="da-DK" sz="900" noProof="1">
                  <a:solidFill>
                    <a:schemeClr val="tx1">
                      <a:lumMod val="50000"/>
                      <a:lumOff val="50000"/>
                    </a:schemeClr>
                  </a:solidFill>
                </a:rPr>
                <a:t>Indsæt det ønskede billede</a:t>
              </a:r>
            </a:p>
            <a:p>
              <a:pPr algn="l" eaLnBrk="1" hangingPunct="1">
                <a:spcBef>
                  <a:spcPts val="0"/>
                </a:spcBef>
                <a:spcAft>
                  <a:spcPts val="240"/>
                </a:spcAft>
                <a:buFontTx/>
                <a:buNone/>
                <a:defRPr/>
              </a:pPr>
              <a:r>
                <a:rPr lang="da-DK" sz="900" b="1" noProof="1">
                  <a:solidFill>
                    <a:schemeClr val="tx1">
                      <a:lumMod val="50000"/>
                      <a:lumOff val="50000"/>
                    </a:schemeClr>
                  </a:solidFill>
                </a:rPr>
                <a:t>3. </a:t>
              </a:r>
              <a:r>
                <a:rPr lang="da-DK" sz="900" noProof="1">
                  <a:solidFill>
                    <a:schemeClr val="tx1">
                      <a:lumMod val="50000"/>
                      <a:lumOff val="50000"/>
                    </a:schemeClr>
                  </a:solidFill>
                </a:rPr>
                <a:t>Klik </a:t>
              </a:r>
              <a:r>
                <a:rPr lang="da-DK" sz="900" b="1" noProof="1">
                  <a:solidFill>
                    <a:schemeClr val="tx1">
                      <a:lumMod val="50000"/>
                      <a:lumOff val="50000"/>
                    </a:schemeClr>
                  </a:solidFill>
                </a:rPr>
                <a:t>Beskær </a:t>
              </a:r>
              <a:r>
                <a:rPr lang="da-DK" sz="900" noProof="1">
                  <a:solidFill>
                    <a:schemeClr val="tx1">
                      <a:lumMod val="50000"/>
                      <a:lumOff val="50000"/>
                    </a:schemeClr>
                  </a:solidFill>
                </a:rPr>
                <a:t>for at ændre</a:t>
              </a:r>
            </a:p>
            <a:p>
              <a:pPr algn="l" eaLnBrk="1" hangingPunct="1">
                <a:spcBef>
                  <a:spcPts val="0"/>
                </a:spcBef>
                <a:spcAft>
                  <a:spcPts val="240"/>
                </a:spcAft>
                <a:buFontTx/>
                <a:buNone/>
                <a:defRPr/>
              </a:pPr>
              <a:r>
                <a:rPr lang="da-DK" sz="900" noProof="1">
                  <a:solidFill>
                    <a:schemeClr val="tx1">
                      <a:lumMod val="50000"/>
                      <a:lumOff val="50000"/>
                    </a:schemeClr>
                  </a:solidFill>
                </a:rPr>
                <a:t>billedets fokus/størrelse</a:t>
              </a:r>
            </a:p>
            <a:p>
              <a:pPr algn="l" eaLnBrk="1" hangingPunct="1">
                <a:spcBef>
                  <a:spcPct val="0"/>
                </a:spcBef>
                <a:spcAft>
                  <a:spcPts val="240"/>
                </a:spcAft>
                <a:buFontTx/>
                <a:buNone/>
                <a:defRPr/>
              </a:pPr>
              <a:endParaRPr lang="da-DK" altLang="da-DK" sz="900" b="1" noProof="1">
                <a:solidFill>
                  <a:schemeClr val="tx1">
                    <a:lumMod val="50000"/>
                    <a:lumOff val="50000"/>
                  </a:schemeClr>
                </a:solidFill>
                <a:cs typeface="Arial" pitchFamily="34" charset="0"/>
              </a:endParaRPr>
            </a:p>
            <a:p>
              <a:pPr algn="l" eaLnBrk="1" hangingPunct="1">
                <a:spcBef>
                  <a:spcPct val="0"/>
                </a:spcBef>
                <a:spcAft>
                  <a:spcPts val="240"/>
                </a:spcAft>
                <a:buFontTx/>
                <a:buNone/>
                <a:defRPr/>
              </a:pPr>
              <a:endParaRPr lang="da-DK" altLang="da-DK" sz="900" b="1" noProof="1">
                <a:solidFill>
                  <a:schemeClr val="tx1">
                    <a:lumMod val="50000"/>
                    <a:lumOff val="50000"/>
                  </a:schemeClr>
                </a:solidFill>
                <a:cs typeface="Arial" pitchFamily="34" charset="0"/>
              </a:endParaRPr>
            </a:p>
            <a:p>
              <a:pPr algn="l" eaLnBrk="1" hangingPunct="1">
                <a:spcBef>
                  <a:spcPct val="0"/>
                </a:spcBef>
                <a:spcAft>
                  <a:spcPts val="240"/>
                </a:spcAft>
                <a:buFontTx/>
                <a:buNone/>
                <a:defRPr/>
              </a:pPr>
              <a:r>
                <a:rPr lang="da-DK" altLang="da-DK" sz="900" b="1" noProof="1">
                  <a:solidFill>
                    <a:schemeClr val="tx1">
                      <a:lumMod val="50000"/>
                      <a:lumOff val="50000"/>
                    </a:schemeClr>
                  </a:solidFill>
                  <a:cs typeface="Arial" pitchFamily="34" charset="0"/>
                </a:rPr>
                <a:t>4. </a:t>
              </a:r>
              <a:r>
                <a:rPr lang="da-DK" altLang="da-DK" sz="900" noProof="1">
                  <a:solidFill>
                    <a:schemeClr val="tx1">
                      <a:lumMod val="50000"/>
                      <a:lumOff val="50000"/>
                    </a:schemeClr>
                  </a:solidFill>
                  <a:cs typeface="Arial" pitchFamily="34" charset="0"/>
                </a:rPr>
                <a:t>Ønsker du at skalere billedet, så hold </a:t>
              </a:r>
              <a:r>
                <a:rPr lang="da-DK" altLang="da-DK" sz="900" b="1" noProof="1">
                  <a:solidFill>
                    <a:schemeClr val="tx1">
                      <a:lumMod val="50000"/>
                      <a:lumOff val="50000"/>
                    </a:schemeClr>
                  </a:solidFill>
                  <a:cs typeface="Arial" pitchFamily="34" charset="0"/>
                </a:rPr>
                <a:t>SHIFT</a:t>
              </a:r>
              <a:r>
                <a:rPr lang="da-DK" altLang="da-DK" sz="900" noProof="1">
                  <a:solidFill>
                    <a:schemeClr val="tx1">
                      <a:lumMod val="50000"/>
                      <a:lumOff val="50000"/>
                    </a:schemeClr>
                  </a:solidFill>
                  <a:cs typeface="Arial" pitchFamily="34" charset="0"/>
                </a:rPr>
                <a:t>-knappen nede, mens der trækkes i billedets hjørner</a:t>
              </a:r>
            </a:p>
          </p:txBody>
        </p:sp>
        <p:pic>
          <p:nvPicPr>
            <p:cNvPr id="1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2075" y="3722439"/>
              <a:ext cx="346982" cy="27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p:cNvPicPr>
              <a:picLocks noChangeAspect="1"/>
            </p:cNvPicPr>
            <p:nvPr userDrawn="1"/>
          </p:nvPicPr>
          <p:blipFill>
            <a:blip r:embed="rId5"/>
            <a:stretch>
              <a:fillRect/>
            </a:stretch>
          </p:blipFill>
          <p:spPr>
            <a:xfrm>
              <a:off x="-1752075" y="4526425"/>
              <a:ext cx="248116" cy="288791"/>
            </a:xfrm>
            <a:prstGeom prst="rect">
              <a:avLst/>
            </a:prstGeom>
          </p:spPr>
        </p:pic>
      </p:grpSp>
      <p:pic>
        <p:nvPicPr>
          <p:cNvPr id="18" name="Billed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398400" y="1"/>
            <a:ext cx="2316480" cy="1299545"/>
          </a:xfrm>
          <a:prstGeom prst="rect">
            <a:avLst/>
          </a:prstGeom>
        </p:spPr>
      </p:pic>
    </p:spTree>
    <p:extLst>
      <p:ext uri="{BB962C8B-B14F-4D97-AF65-F5344CB8AC3E}">
        <p14:creationId xmlns:p14="http://schemas.microsoft.com/office/powerpoint/2010/main" val="2980009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slide">
    <p:spTree>
      <p:nvGrpSpPr>
        <p:cNvPr id="1" name=""/>
        <p:cNvGrpSpPr/>
        <p:nvPr/>
      </p:nvGrpSpPr>
      <p:grpSpPr>
        <a:xfrm>
          <a:off x="0" y="0"/>
          <a:ext cx="0" cy="0"/>
          <a:chOff x="0" y="0"/>
          <a:chExt cx="0" cy="0"/>
        </a:xfrm>
      </p:grpSpPr>
      <p:pic>
        <p:nvPicPr>
          <p:cNvPr id="21" name="EBO Hjemmeside - blad og rør">
            <a:hlinkClick r:id="" action="ppaction://media"/>
            <a:extLst>
              <a:ext uri="{FF2B5EF4-FFF2-40B4-BE49-F238E27FC236}">
                <a16:creationId xmlns:a16="http://schemas.microsoft.com/office/drawing/2014/main" id="{444BCC65-D656-2D20-1260-03855E91E9FE}"/>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3" b="19686"/>
          <a:stretch/>
        </p:blipFill>
        <p:spPr>
          <a:xfrm>
            <a:off x="-1" y="0"/>
            <a:ext cx="15180235" cy="6858000"/>
          </a:xfrm>
          <a:prstGeom prst="rect">
            <a:avLst/>
          </a:prstGeom>
        </p:spPr>
      </p:pic>
      <p:sp>
        <p:nvSpPr>
          <p:cNvPr id="17" name="Tekstfelt 16">
            <a:extLst>
              <a:ext uri="{FF2B5EF4-FFF2-40B4-BE49-F238E27FC236}">
                <a16:creationId xmlns:a16="http://schemas.microsoft.com/office/drawing/2014/main" id="{DC22BD4F-F4AA-28A1-356F-ABF1CA9C3A60}"/>
              </a:ext>
            </a:extLst>
          </p:cNvPr>
          <p:cNvSpPr txBox="1"/>
          <p:nvPr userDrawn="1"/>
        </p:nvSpPr>
        <p:spPr>
          <a:xfrm>
            <a:off x="3076752" y="2416778"/>
            <a:ext cx="6038490" cy="830997"/>
          </a:xfrm>
          <a:prstGeom prst="rect">
            <a:avLst/>
          </a:prstGeom>
          <a:noFill/>
        </p:spPr>
        <p:txBody>
          <a:bodyPr wrap="square" rtlCol="0">
            <a:spAutoFit/>
          </a:bodyPr>
          <a:lstStyle/>
          <a:p>
            <a:pPr algn="ctr"/>
            <a:r>
              <a:rPr lang="da-DK" sz="4800" dirty="0">
                <a:solidFill>
                  <a:schemeClr val="bg1"/>
                </a:solidFill>
              </a:rPr>
              <a:t>EBO Consult</a:t>
            </a:r>
          </a:p>
        </p:txBody>
      </p:sp>
      <p:sp>
        <p:nvSpPr>
          <p:cNvPr id="18" name="Tekstfelt 17">
            <a:extLst>
              <a:ext uri="{FF2B5EF4-FFF2-40B4-BE49-F238E27FC236}">
                <a16:creationId xmlns:a16="http://schemas.microsoft.com/office/drawing/2014/main" id="{0B78C06B-2DFB-59EE-F88B-541717949F45}"/>
              </a:ext>
            </a:extLst>
          </p:cNvPr>
          <p:cNvSpPr txBox="1"/>
          <p:nvPr userDrawn="1"/>
        </p:nvSpPr>
        <p:spPr>
          <a:xfrm>
            <a:off x="2054854" y="3370378"/>
            <a:ext cx="8935531" cy="461665"/>
          </a:xfrm>
          <a:prstGeom prst="rect">
            <a:avLst/>
          </a:prstGeom>
          <a:noFill/>
          <a:effectLst/>
        </p:spPr>
        <p:txBody>
          <a:bodyPr wrap="square" rtlCol="0">
            <a:spAutoFit/>
          </a:bodyPr>
          <a:lstStyle/>
          <a:p>
            <a:r>
              <a:rPr lang="da-DK" sz="2400" dirty="0">
                <a:solidFill>
                  <a:schemeClr val="bg1"/>
                </a:solidFill>
              </a:rPr>
              <a:t>- </a:t>
            </a:r>
            <a:r>
              <a:rPr lang="da-DK" sz="2400" noProof="0" dirty="0">
                <a:solidFill>
                  <a:schemeClr val="bg1"/>
                </a:solidFill>
              </a:rPr>
              <a:t>vi</a:t>
            </a:r>
            <a:r>
              <a:rPr lang="da-DK" sz="2400" baseline="0" noProof="0" dirty="0">
                <a:solidFill>
                  <a:schemeClr val="bg1"/>
                </a:solidFill>
              </a:rPr>
              <a:t> </a:t>
            </a:r>
            <a:r>
              <a:rPr lang="da-DK" sz="2400" baseline="0" noProof="0" dirty="0" err="1">
                <a:solidFill>
                  <a:schemeClr val="bg1"/>
                </a:solidFill>
              </a:rPr>
              <a:t>arbejder</a:t>
            </a:r>
            <a:r>
              <a:rPr lang="da-DK" sz="2400" baseline="0" noProof="0" dirty="0">
                <a:solidFill>
                  <a:schemeClr val="bg1"/>
                </a:solidFill>
              </a:rPr>
              <a:t> for at </a:t>
            </a:r>
            <a:r>
              <a:rPr lang="da-DK" sz="2400" baseline="0" noProof="0" dirty="0" err="1">
                <a:solidFill>
                  <a:schemeClr val="bg1"/>
                </a:solidFill>
              </a:rPr>
              <a:t>gøre</a:t>
            </a:r>
            <a:r>
              <a:rPr lang="da-DK" sz="2400" baseline="0" noProof="0" dirty="0">
                <a:solidFill>
                  <a:schemeClr val="bg1"/>
                </a:solidFill>
              </a:rPr>
              <a:t> </a:t>
            </a:r>
            <a:r>
              <a:rPr lang="da-DK" sz="2400" baseline="0" noProof="0" dirty="0" err="1">
                <a:solidFill>
                  <a:schemeClr val="bg1"/>
                </a:solidFill>
              </a:rPr>
              <a:t>energiforsyningen</a:t>
            </a:r>
            <a:r>
              <a:rPr lang="da-DK" sz="2400" baseline="0" noProof="0" dirty="0">
                <a:solidFill>
                  <a:schemeClr val="bg1"/>
                </a:solidFill>
              </a:rPr>
              <a:t> </a:t>
            </a:r>
            <a:r>
              <a:rPr lang="da-DK" sz="2400" baseline="0" noProof="0" dirty="0" err="1">
                <a:solidFill>
                  <a:schemeClr val="bg1"/>
                </a:solidFill>
              </a:rPr>
              <a:t>lokal</a:t>
            </a:r>
            <a:r>
              <a:rPr lang="da-DK" sz="2400" baseline="0" noProof="0" dirty="0">
                <a:solidFill>
                  <a:schemeClr val="bg1"/>
                </a:solidFill>
              </a:rPr>
              <a:t>, </a:t>
            </a:r>
            <a:r>
              <a:rPr lang="da-DK" sz="2400" baseline="0" noProof="0" dirty="0" err="1">
                <a:solidFill>
                  <a:schemeClr val="bg1"/>
                </a:solidFill>
              </a:rPr>
              <a:t>effektiv</a:t>
            </a:r>
            <a:r>
              <a:rPr lang="da-DK" sz="2400" baseline="0" noProof="0" dirty="0">
                <a:solidFill>
                  <a:schemeClr val="bg1"/>
                </a:solidFill>
              </a:rPr>
              <a:t> </a:t>
            </a:r>
            <a:r>
              <a:rPr lang="da-DK" sz="2400" baseline="0" noProof="0" dirty="0" err="1">
                <a:solidFill>
                  <a:schemeClr val="bg1"/>
                </a:solidFill>
              </a:rPr>
              <a:t>og</a:t>
            </a:r>
            <a:r>
              <a:rPr lang="da-DK" sz="2400" baseline="0" noProof="0" dirty="0">
                <a:solidFill>
                  <a:schemeClr val="bg1"/>
                </a:solidFill>
              </a:rPr>
              <a:t> </a:t>
            </a:r>
            <a:r>
              <a:rPr lang="da-DK" sz="2400" baseline="0" noProof="0" dirty="0" err="1">
                <a:solidFill>
                  <a:schemeClr val="bg1"/>
                </a:solidFill>
              </a:rPr>
              <a:t>bæredygtig</a:t>
            </a:r>
            <a:endParaRPr lang="da-DK" sz="2400" noProof="0" dirty="0">
              <a:solidFill>
                <a:schemeClr val="bg1"/>
              </a:solidFill>
            </a:endParaRPr>
          </a:p>
        </p:txBody>
      </p:sp>
      <p:pic>
        <p:nvPicPr>
          <p:cNvPr id="20" name="Billede 19">
            <a:extLst>
              <a:ext uri="{FF2B5EF4-FFF2-40B4-BE49-F238E27FC236}">
                <a16:creationId xmlns:a16="http://schemas.microsoft.com/office/drawing/2014/main" id="{2F522249-5D7A-6CBD-763A-E2A9585441F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31825" y="1090125"/>
            <a:ext cx="1528349" cy="1190128"/>
          </a:xfrm>
          <a:prstGeom prst="rect">
            <a:avLst/>
          </a:prstGeom>
        </p:spPr>
      </p:pic>
    </p:spTree>
    <p:extLst>
      <p:ext uri="{BB962C8B-B14F-4D97-AF65-F5344CB8AC3E}">
        <p14:creationId xmlns:p14="http://schemas.microsoft.com/office/powerpoint/2010/main" val="320550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7"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557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orside 1">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8A95858-7149-4BFB-9485-583256335689}"/>
              </a:ext>
            </a:extLst>
          </p:cNvPr>
          <p:cNvGraphicFramePr>
            <a:graphicFrameLocks noChangeAspect="1"/>
          </p:cNvGraphicFramePr>
          <p:nvPr userDrawn="1">
            <p:custDataLst>
              <p:tags r:id="rId1"/>
            </p:custDataLst>
            <p:extLst>
              <p:ext uri="{D42A27DB-BD31-4B8C-83A1-F6EECF244321}">
                <p14:modId xmlns:p14="http://schemas.microsoft.com/office/powerpoint/2010/main" val="1278533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7" name="Objekt 6" hidden="1">
                        <a:extLst>
                          <a:ext uri="{FF2B5EF4-FFF2-40B4-BE49-F238E27FC236}">
                            <a16:creationId xmlns:a16="http://schemas.microsoft.com/office/drawing/2014/main" id="{58A95858-7149-4BFB-9485-5832563356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ktangel 7">
            <a:extLst>
              <a:ext uri="{FF2B5EF4-FFF2-40B4-BE49-F238E27FC236}">
                <a16:creationId xmlns:a16="http://schemas.microsoft.com/office/drawing/2014/main" id="{0237D6B1-D4E5-4871-A921-6BE3818BBC6B}"/>
              </a:ext>
            </a:extLst>
          </p:cNvPr>
          <p:cNvSpPr/>
          <p:nvPr userDrawn="1"/>
        </p:nvSpPr>
        <p:spPr>
          <a:xfrm>
            <a:off x="0" y="0"/>
            <a:ext cx="12192000" cy="5245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758376BA-CD76-4786-96E6-2576A57577CA}"/>
              </a:ext>
            </a:extLst>
          </p:cNvPr>
          <p:cNvSpPr>
            <a:spLocks noGrp="1"/>
          </p:cNvSpPr>
          <p:nvPr userDrawn="1">
            <p:ph type="title" hasCustomPrompt="1"/>
          </p:nvPr>
        </p:nvSpPr>
        <p:spPr>
          <a:xfrm>
            <a:off x="900000" y="2520001"/>
            <a:ext cx="10728759" cy="641840"/>
          </a:xfrm>
        </p:spPr>
        <p:txBody>
          <a:bodyPr vert="horz" lIns="0" tIns="0" rIns="0" bIns="0" anchor="t" anchorCtr="0">
            <a:normAutofit/>
          </a:bodyPr>
          <a:lstStyle>
            <a:lvl1pPr>
              <a:defRPr>
                <a:solidFill>
                  <a:schemeClr val="bg2"/>
                </a:solidFill>
              </a:defRPr>
            </a:lvl1pPr>
          </a:lstStyle>
          <a:p>
            <a:r>
              <a:rPr lang="da-DK" dirty="0">
                <a:solidFill>
                  <a:schemeClr val="bg2"/>
                </a:solidFill>
                <a:latin typeface="Calibri" panose="020F0502020204030204" pitchFamily="34" charset="0"/>
                <a:cs typeface="Calibri" panose="020F0502020204030204" pitchFamily="34" charset="0"/>
              </a:rPr>
              <a:t>Klik for at indsætte titel</a:t>
            </a:r>
            <a:endParaRPr lang="da-DK" sz="1600" dirty="0">
              <a:solidFill>
                <a:schemeClr val="bg1"/>
              </a:solidFill>
              <a:latin typeface="Calibri" panose="020F0502020204030204" pitchFamily="34" charset="0"/>
              <a:cs typeface="Calibri" panose="020F0502020204030204" pitchFamily="34" charset="0"/>
            </a:endParaRPr>
          </a:p>
        </p:txBody>
      </p:sp>
      <p:sp>
        <p:nvSpPr>
          <p:cNvPr id="41" name="Titel 1">
            <a:extLst>
              <a:ext uri="{FF2B5EF4-FFF2-40B4-BE49-F238E27FC236}">
                <a16:creationId xmlns:a16="http://schemas.microsoft.com/office/drawing/2014/main" id="{DC0EC755-7448-4B7B-9BFD-7293D16BA897}"/>
              </a:ext>
            </a:extLst>
          </p:cNvPr>
          <p:cNvSpPr txBox="1">
            <a:spLocks/>
          </p:cNvSpPr>
          <p:nvPr userDrawn="1"/>
        </p:nvSpPr>
        <p:spPr>
          <a:xfrm>
            <a:off x="900000" y="5604575"/>
            <a:ext cx="5831621" cy="823163"/>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1600" b="1" dirty="0">
                <a:latin typeface="Calibri" panose="020F0502020204030204" pitchFamily="34" charset="0"/>
                <a:cs typeface="Calibri" panose="020F0502020204030204" pitchFamily="34" charset="0"/>
              </a:rPr>
              <a:t>Green Power Denmark</a:t>
            </a:r>
            <a:br>
              <a:rPr lang="da-DK" sz="1600" dirty="0">
                <a:latin typeface="Calibri" panose="020F0502020204030204" pitchFamily="34" charset="0"/>
                <a:cs typeface="Calibri" panose="020F0502020204030204" pitchFamily="34" charset="0"/>
              </a:rPr>
            </a:br>
            <a:fld id="{C6C0A19E-BA15-4F09-94DC-8EBACC426197}" type="datetime2">
              <a:rPr lang="da-DK" sz="1600" smtClean="0">
                <a:latin typeface="Calibri" panose="020F0502020204030204" pitchFamily="34" charset="0"/>
                <a:cs typeface="Calibri" panose="020F0502020204030204" pitchFamily="34" charset="0"/>
              </a:rPr>
              <a:t>15. marts 2023</a:t>
            </a:fld>
            <a:endParaRPr lang="da-DK" sz="1600" dirty="0">
              <a:latin typeface="Calibri" panose="020F0502020204030204" pitchFamily="34" charset="0"/>
              <a:cs typeface="Calibri" panose="020F0502020204030204" pitchFamily="34" charset="0"/>
            </a:endParaRPr>
          </a:p>
        </p:txBody>
      </p:sp>
      <p:pic>
        <p:nvPicPr>
          <p:cNvPr id="45" name="Billede 44" descr="Et billede, der indeholder tekst, skilt&#10;&#10;Automatisk genereret beskrivelse">
            <a:extLst>
              <a:ext uri="{FF2B5EF4-FFF2-40B4-BE49-F238E27FC236}">
                <a16:creationId xmlns:a16="http://schemas.microsoft.com/office/drawing/2014/main" id="{05387A4A-8688-4189-A7B3-532C7CC7176C}"/>
              </a:ext>
            </a:extLst>
          </p:cNvPr>
          <p:cNvPicPr>
            <a:picLocks noChangeAspect="1"/>
          </p:cNvPicPr>
          <p:nvPr userDrawn="1"/>
        </p:nvPicPr>
        <p:blipFill>
          <a:blip r:embed="rId5"/>
          <a:stretch>
            <a:fillRect/>
          </a:stretch>
        </p:blipFill>
        <p:spPr>
          <a:xfrm>
            <a:off x="9912783" y="5604575"/>
            <a:ext cx="1879142" cy="823163"/>
          </a:xfrm>
          <a:prstGeom prst="rect">
            <a:avLst/>
          </a:prstGeom>
        </p:spPr>
      </p:pic>
      <p:grpSp>
        <p:nvGrpSpPr>
          <p:cNvPr id="3" name="Gruppe 2">
            <a:extLst>
              <a:ext uri="{FF2B5EF4-FFF2-40B4-BE49-F238E27FC236}">
                <a16:creationId xmlns:a16="http://schemas.microsoft.com/office/drawing/2014/main" id="{3AD9778B-88E4-4B23-A37C-51FB52CEC38A}"/>
              </a:ext>
            </a:extLst>
          </p:cNvPr>
          <p:cNvGrpSpPr/>
          <p:nvPr userDrawn="1"/>
        </p:nvGrpSpPr>
        <p:grpSpPr>
          <a:xfrm>
            <a:off x="939452" y="920662"/>
            <a:ext cx="889292" cy="144049"/>
            <a:chOff x="939452" y="920662"/>
            <a:chExt cx="889292" cy="144049"/>
          </a:xfrm>
        </p:grpSpPr>
        <p:sp>
          <p:nvSpPr>
            <p:cNvPr id="10" name="Ellipse 9">
              <a:extLst>
                <a:ext uri="{FF2B5EF4-FFF2-40B4-BE49-F238E27FC236}">
                  <a16:creationId xmlns:a16="http://schemas.microsoft.com/office/drawing/2014/main" id="{29866693-3E79-434F-BF7E-5EEA3F7597BA}"/>
                </a:ext>
              </a:extLst>
            </p:cNvPr>
            <p:cNvSpPr/>
            <p:nvPr/>
          </p:nvSpPr>
          <p:spPr>
            <a:xfrm>
              <a:off x="939452" y="920662"/>
              <a:ext cx="144049" cy="14404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6ED51940-4B56-45F5-94DB-756B6EB497B3}"/>
                </a:ext>
              </a:extLst>
            </p:cNvPr>
            <p:cNvSpPr/>
            <p:nvPr/>
          </p:nvSpPr>
          <p:spPr>
            <a:xfrm>
              <a:off x="1187866" y="920662"/>
              <a:ext cx="144049" cy="14404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D2451CA4-BC7B-4643-89B3-C52BDE74D335}"/>
                </a:ext>
              </a:extLst>
            </p:cNvPr>
            <p:cNvSpPr/>
            <p:nvPr/>
          </p:nvSpPr>
          <p:spPr>
            <a:xfrm>
              <a:off x="1436280" y="920662"/>
              <a:ext cx="144049" cy="14404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a:extLst>
                <a:ext uri="{FF2B5EF4-FFF2-40B4-BE49-F238E27FC236}">
                  <a16:creationId xmlns:a16="http://schemas.microsoft.com/office/drawing/2014/main" id="{81522CE5-7634-4F7D-B885-0A4C016E568A}"/>
                </a:ext>
              </a:extLst>
            </p:cNvPr>
            <p:cNvSpPr/>
            <p:nvPr userDrawn="1"/>
          </p:nvSpPr>
          <p:spPr>
            <a:xfrm>
              <a:off x="1684695" y="920662"/>
              <a:ext cx="144049" cy="14404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2817523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itat 1">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8A95858-7149-4BFB-9485-583256335689}"/>
              </a:ext>
            </a:extLst>
          </p:cNvPr>
          <p:cNvGraphicFramePr>
            <a:graphicFrameLocks noChangeAspect="1"/>
          </p:cNvGraphicFramePr>
          <p:nvPr userDrawn="1">
            <p:custDataLst>
              <p:tags r:id="rId1"/>
            </p:custDataLst>
            <p:extLst>
              <p:ext uri="{D42A27DB-BD31-4B8C-83A1-F6EECF244321}">
                <p14:modId xmlns:p14="http://schemas.microsoft.com/office/powerpoint/2010/main" val="2763065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7" name="Objekt 6" hidden="1">
                        <a:extLst>
                          <a:ext uri="{FF2B5EF4-FFF2-40B4-BE49-F238E27FC236}">
                            <a16:creationId xmlns:a16="http://schemas.microsoft.com/office/drawing/2014/main" id="{58A95858-7149-4BFB-9485-5832563356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Billede 8" descr="Et billede, der indeholder græs, himmel, udendørs, felt&#10;&#10;Automatisk genereret beskrivelse">
            <a:extLst>
              <a:ext uri="{FF2B5EF4-FFF2-40B4-BE49-F238E27FC236}">
                <a16:creationId xmlns:a16="http://schemas.microsoft.com/office/drawing/2014/main" id="{928F58D7-68F8-4D86-B533-4BF8D349B811}"/>
              </a:ext>
            </a:extLst>
          </p:cNvPr>
          <p:cNvPicPr>
            <a:picLocks noChangeAspect="1"/>
          </p:cNvPicPr>
          <p:nvPr userDrawn="1"/>
        </p:nvPicPr>
        <p:blipFill>
          <a:blip r:embed="rId5"/>
          <a:stretch>
            <a:fillRect/>
          </a:stretch>
        </p:blipFill>
        <p:spPr>
          <a:xfrm>
            <a:off x="0" y="6350"/>
            <a:ext cx="12192000" cy="6851650"/>
          </a:xfrm>
          <a:prstGeom prst="rect">
            <a:avLst/>
          </a:prstGeom>
        </p:spPr>
      </p:pic>
      <p:sp>
        <p:nvSpPr>
          <p:cNvPr id="10" name="Rektangel 9">
            <a:extLst>
              <a:ext uri="{FF2B5EF4-FFF2-40B4-BE49-F238E27FC236}">
                <a16:creationId xmlns:a16="http://schemas.microsoft.com/office/drawing/2014/main" id="{592AD59E-0F1B-4F6B-8BA4-DA9F64A98C55}"/>
              </a:ext>
            </a:extLst>
          </p:cNvPr>
          <p:cNvSpPr/>
          <p:nvPr userDrawn="1"/>
        </p:nvSpPr>
        <p:spPr>
          <a:xfrm>
            <a:off x="899999" y="900000"/>
            <a:ext cx="7920000" cy="59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2" name="Billede 11" descr="Et billede, der indeholder tekst&#10;&#10;Automatisk genereret beskrivelse">
            <a:extLst>
              <a:ext uri="{FF2B5EF4-FFF2-40B4-BE49-F238E27FC236}">
                <a16:creationId xmlns:a16="http://schemas.microsoft.com/office/drawing/2014/main" id="{39712AAD-8B6F-4CEC-8D00-678AC1242327}"/>
              </a:ext>
            </a:extLst>
          </p:cNvPr>
          <p:cNvPicPr>
            <a:picLocks noChangeAspect="1"/>
          </p:cNvPicPr>
          <p:nvPr userDrawn="1"/>
        </p:nvPicPr>
        <p:blipFill>
          <a:blip r:embed="rId6"/>
          <a:stretch>
            <a:fillRect/>
          </a:stretch>
        </p:blipFill>
        <p:spPr>
          <a:xfrm>
            <a:off x="10398125" y="5817181"/>
            <a:ext cx="1393799" cy="610558"/>
          </a:xfrm>
          <a:prstGeom prst="rect">
            <a:avLst/>
          </a:prstGeom>
        </p:spPr>
      </p:pic>
      <p:sp>
        <p:nvSpPr>
          <p:cNvPr id="11" name="Titel 1">
            <a:extLst>
              <a:ext uri="{FF2B5EF4-FFF2-40B4-BE49-F238E27FC236}">
                <a16:creationId xmlns:a16="http://schemas.microsoft.com/office/drawing/2014/main" id="{CB3C089C-28F3-4FD6-A9AE-4EF75AC24AC9}"/>
              </a:ext>
            </a:extLst>
          </p:cNvPr>
          <p:cNvSpPr>
            <a:spLocks noGrp="1"/>
          </p:cNvSpPr>
          <p:nvPr>
            <p:ph type="title" hasCustomPrompt="1"/>
          </p:nvPr>
        </p:nvSpPr>
        <p:spPr>
          <a:xfrm>
            <a:off x="1620002" y="1620001"/>
            <a:ext cx="6228000" cy="3491826"/>
          </a:xfrm>
        </p:spPr>
        <p:txBody>
          <a:bodyPr vert="horz" lIns="0" tIns="0" rIns="0" bIns="0" anchor="t" anchorCtr="0">
            <a:normAutofit fontScale="90000"/>
          </a:bodyPr>
          <a:lstStyle>
            <a:lvl1pPr>
              <a:defRPr sz="3600">
                <a:solidFill>
                  <a:schemeClr val="tx2"/>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a-DK" sz="3600" dirty="0">
                <a:solidFill>
                  <a:schemeClr val="tx2"/>
                </a:solidFill>
                <a:latin typeface="Calibri" panose="020F0502020204030204" pitchFamily="34" charset="0"/>
                <a:cs typeface="Calibri" panose="020F0502020204030204" pitchFamily="34" charset="0"/>
              </a:rPr>
              <a:t>Klik for at indsætte tekst</a:t>
            </a:r>
            <a:endParaRPr lang="da-DK" sz="1600" dirty="0">
              <a:solidFill>
                <a:schemeClr val="bg1"/>
              </a:solidFill>
              <a:latin typeface="Calibri" panose="020F0502020204030204" pitchFamily="34" charset="0"/>
              <a:cs typeface="Calibri" panose="020F0502020204030204" pitchFamily="34" charset="0"/>
            </a:endParaRPr>
          </a:p>
        </p:txBody>
      </p:sp>
      <p:sp>
        <p:nvSpPr>
          <p:cNvPr id="19" name="Pladsholder til tekst 14">
            <a:extLst>
              <a:ext uri="{FF2B5EF4-FFF2-40B4-BE49-F238E27FC236}">
                <a16:creationId xmlns:a16="http://schemas.microsoft.com/office/drawing/2014/main" id="{F6ADB133-CCC6-4D1E-96AF-81AC4E74E061}"/>
              </a:ext>
            </a:extLst>
          </p:cNvPr>
          <p:cNvSpPr>
            <a:spLocks noGrp="1"/>
          </p:cNvSpPr>
          <p:nvPr>
            <p:ph type="body" sz="quarter" idx="10" hasCustomPrompt="1"/>
          </p:nvPr>
        </p:nvSpPr>
        <p:spPr>
          <a:xfrm>
            <a:off x="1620002" y="5238693"/>
            <a:ext cx="6228000" cy="578488"/>
          </a:xfrm>
        </p:spPr>
        <p:txBody>
          <a:bodyPr>
            <a:normAutofit/>
          </a:bodyPr>
          <a:lstStyle>
            <a:lvl1pPr marL="0" indent="0">
              <a:buNone/>
              <a:defRPr sz="1600" b="0">
                <a:solidFill>
                  <a:schemeClr val="tx1"/>
                </a:solidFill>
              </a:defRPr>
            </a:lvl1pPr>
          </a:lstStyle>
          <a:p>
            <a:pPr lvl="0"/>
            <a:r>
              <a:rPr lang="da-DK" dirty="0"/>
              <a:t>Navn </a:t>
            </a:r>
            <a:r>
              <a:rPr lang="da-DK" dirty="0" err="1"/>
              <a:t>Navnsen</a:t>
            </a:r>
            <a:r>
              <a:rPr lang="da-DK" dirty="0"/>
              <a:t>, Green Power Denmark</a:t>
            </a:r>
          </a:p>
        </p:txBody>
      </p:sp>
      <p:sp>
        <p:nvSpPr>
          <p:cNvPr id="20" name="Pladsholder til slidenummer 5">
            <a:extLst>
              <a:ext uri="{FF2B5EF4-FFF2-40B4-BE49-F238E27FC236}">
                <a16:creationId xmlns:a16="http://schemas.microsoft.com/office/drawing/2014/main" id="{E5C0F86D-5E05-442A-9A99-14D6E7482358}"/>
              </a:ext>
            </a:extLst>
          </p:cNvPr>
          <p:cNvSpPr>
            <a:spLocks noGrp="1"/>
          </p:cNvSpPr>
          <p:nvPr>
            <p:ph type="sldNum" sz="quarter" idx="4"/>
          </p:nvPr>
        </p:nvSpPr>
        <p:spPr>
          <a:xfrm>
            <a:off x="123174" y="6355967"/>
            <a:ext cx="553802" cy="365125"/>
          </a:xfrm>
          <a:prstGeom prst="rect">
            <a:avLst/>
          </a:prstGeom>
        </p:spPr>
        <p:txBody>
          <a:bodyPr vert="horz" lIns="91440" tIns="45720" rIns="91440" bIns="45720" rtlCol="0" anchor="ctr"/>
          <a:lstStyle>
            <a:lvl1pPr algn="l">
              <a:defRPr sz="1200">
                <a:solidFill>
                  <a:schemeClr val="bg1"/>
                </a:solidFill>
              </a:defRPr>
            </a:lvl1pPr>
          </a:lstStyle>
          <a:p>
            <a:fld id="{72CD6044-91AD-9F4D-959A-A4CF2357E5E3}" type="slidenum">
              <a:rPr lang="da-DK" smtClean="0"/>
              <a:pPr/>
              <a:t>‹nr.›</a:t>
            </a:fld>
            <a:endParaRPr lang="da-DK" dirty="0"/>
          </a:p>
        </p:txBody>
      </p:sp>
      <p:grpSp>
        <p:nvGrpSpPr>
          <p:cNvPr id="24" name="Gruppe 23">
            <a:extLst>
              <a:ext uri="{FF2B5EF4-FFF2-40B4-BE49-F238E27FC236}">
                <a16:creationId xmlns:a16="http://schemas.microsoft.com/office/drawing/2014/main" id="{07224AEF-ABD8-41EF-AD8A-E3D396C28EE7}"/>
              </a:ext>
            </a:extLst>
          </p:cNvPr>
          <p:cNvGrpSpPr/>
          <p:nvPr userDrawn="1"/>
        </p:nvGrpSpPr>
        <p:grpSpPr>
          <a:xfrm>
            <a:off x="10902556" y="496194"/>
            <a:ext cx="889292" cy="144049"/>
            <a:chOff x="939452" y="920662"/>
            <a:chExt cx="889292" cy="144049"/>
          </a:xfrm>
          <a:solidFill>
            <a:schemeClr val="tx2"/>
          </a:solidFill>
        </p:grpSpPr>
        <p:sp>
          <p:nvSpPr>
            <p:cNvPr id="25" name="Ellipse 24">
              <a:extLst>
                <a:ext uri="{FF2B5EF4-FFF2-40B4-BE49-F238E27FC236}">
                  <a16:creationId xmlns:a16="http://schemas.microsoft.com/office/drawing/2014/main" id="{21709AA4-41FF-40AC-ACB6-8642E20E110E}"/>
                </a:ext>
              </a:extLst>
            </p:cNvPr>
            <p:cNvSpPr/>
            <p:nvPr/>
          </p:nvSpPr>
          <p:spPr>
            <a:xfrm>
              <a:off x="939452"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Ellipse 25">
              <a:extLst>
                <a:ext uri="{FF2B5EF4-FFF2-40B4-BE49-F238E27FC236}">
                  <a16:creationId xmlns:a16="http://schemas.microsoft.com/office/drawing/2014/main" id="{E794CB55-826C-44B0-A25C-2685422F57E3}"/>
                </a:ext>
              </a:extLst>
            </p:cNvPr>
            <p:cNvSpPr/>
            <p:nvPr/>
          </p:nvSpPr>
          <p:spPr>
            <a:xfrm>
              <a:off x="1187866"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Ellipse 26">
              <a:extLst>
                <a:ext uri="{FF2B5EF4-FFF2-40B4-BE49-F238E27FC236}">
                  <a16:creationId xmlns:a16="http://schemas.microsoft.com/office/drawing/2014/main" id="{6C791AE2-EA87-4475-A2D2-90CEE651D658}"/>
                </a:ext>
              </a:extLst>
            </p:cNvPr>
            <p:cNvSpPr/>
            <p:nvPr/>
          </p:nvSpPr>
          <p:spPr>
            <a:xfrm>
              <a:off x="1436280"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Ellipse 27">
              <a:extLst>
                <a:ext uri="{FF2B5EF4-FFF2-40B4-BE49-F238E27FC236}">
                  <a16:creationId xmlns:a16="http://schemas.microsoft.com/office/drawing/2014/main" id="{A3FFD3CF-4701-4EA1-AD1E-41C898936469}"/>
                </a:ext>
              </a:extLst>
            </p:cNvPr>
            <p:cNvSpPr/>
            <p:nvPr userDrawn="1"/>
          </p:nvSpPr>
          <p:spPr>
            <a:xfrm>
              <a:off x="1684695"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198543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 indholdsobjekt 1">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0B10E0AC-D23F-4C60-B11E-ACDD90D8C125}"/>
              </a:ext>
            </a:extLst>
          </p:cNvPr>
          <p:cNvGraphicFramePr>
            <a:graphicFrameLocks noChangeAspect="1"/>
          </p:cNvGraphicFramePr>
          <p:nvPr userDrawn="1">
            <p:custDataLst>
              <p:tags r:id="rId1"/>
            </p:custDataLst>
            <p:extLst>
              <p:ext uri="{D42A27DB-BD31-4B8C-83A1-F6EECF244321}">
                <p14:modId xmlns:p14="http://schemas.microsoft.com/office/powerpoint/2010/main" val="2120467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kt 5" hidden="1">
                        <a:extLst>
                          <a:ext uri="{FF2B5EF4-FFF2-40B4-BE49-F238E27FC236}">
                            <a16:creationId xmlns:a16="http://schemas.microsoft.com/office/drawing/2014/main" id="{0B10E0AC-D23F-4C60-B11E-ACDD90D8C12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el 1">
            <a:extLst>
              <a:ext uri="{FF2B5EF4-FFF2-40B4-BE49-F238E27FC236}">
                <a16:creationId xmlns:a16="http://schemas.microsoft.com/office/drawing/2014/main" id="{BD9C2A89-E264-43DC-9E57-E0129CBE8452}"/>
              </a:ext>
            </a:extLst>
          </p:cNvPr>
          <p:cNvSpPr>
            <a:spLocks noGrp="1"/>
          </p:cNvSpPr>
          <p:nvPr>
            <p:ph type="title" hasCustomPrompt="1"/>
          </p:nvPr>
        </p:nvSpPr>
        <p:spPr>
          <a:xfrm>
            <a:off x="623391" y="0"/>
            <a:ext cx="10944721" cy="874800"/>
          </a:xfrm>
        </p:spPr>
        <p:txBody>
          <a:bodyPr vert="horz" anchor="b">
            <a:normAutofit/>
          </a:bodyPr>
          <a:lstStyle>
            <a:lvl1pPr>
              <a:defRPr sz="2400" b="1">
                <a:solidFill>
                  <a:schemeClr val="tx2"/>
                </a:solidFill>
              </a:defRPr>
            </a:lvl1pPr>
          </a:lstStyle>
          <a:p>
            <a:r>
              <a:rPr lang="da-DK" dirty="0"/>
              <a:t>Klik for at tilføje titel</a:t>
            </a:r>
          </a:p>
        </p:txBody>
      </p:sp>
      <p:sp>
        <p:nvSpPr>
          <p:cNvPr id="8" name="Undertitel 2">
            <a:extLst>
              <a:ext uri="{FF2B5EF4-FFF2-40B4-BE49-F238E27FC236}">
                <a16:creationId xmlns:a16="http://schemas.microsoft.com/office/drawing/2014/main" id="{901AD1E0-0378-48DC-B34E-274053EF20CF}"/>
              </a:ext>
            </a:extLst>
          </p:cNvPr>
          <p:cNvSpPr>
            <a:spLocks noGrp="1"/>
          </p:cNvSpPr>
          <p:nvPr>
            <p:ph type="subTitle" idx="13"/>
          </p:nvPr>
        </p:nvSpPr>
        <p:spPr>
          <a:xfrm>
            <a:off x="623391" y="888532"/>
            <a:ext cx="10944721" cy="288000"/>
          </a:xfrm>
        </p:spPr>
        <p:txBody>
          <a:bodyPr>
            <a:noAutofit/>
          </a:bodyPr>
          <a:lstStyle>
            <a:lvl1pPr marL="0" indent="0">
              <a:buNone/>
              <a:defRPr sz="1800">
                <a:solidFill>
                  <a:schemeClr val="tx1"/>
                </a:solidFill>
              </a:defRPr>
            </a:lvl1pPr>
          </a:lstStyle>
          <a:p>
            <a:r>
              <a:rPr lang="da-DK"/>
              <a:t>Klik for at redigere undertiteltypografien i masteren</a:t>
            </a:r>
            <a:endParaRPr lang="da-DK" dirty="0"/>
          </a:p>
        </p:txBody>
      </p:sp>
      <p:sp>
        <p:nvSpPr>
          <p:cNvPr id="9" name="Pladsholder til tekst 3">
            <a:extLst>
              <a:ext uri="{FF2B5EF4-FFF2-40B4-BE49-F238E27FC236}">
                <a16:creationId xmlns:a16="http://schemas.microsoft.com/office/drawing/2014/main" id="{526880B2-2356-4D67-95E7-6198C0C025DE}"/>
              </a:ext>
            </a:extLst>
          </p:cNvPr>
          <p:cNvSpPr>
            <a:spLocks noGrp="1"/>
          </p:cNvSpPr>
          <p:nvPr>
            <p:ph type="body" sz="quarter" idx="14" hasCustomPrompt="1"/>
          </p:nvPr>
        </p:nvSpPr>
        <p:spPr>
          <a:xfrm>
            <a:off x="623391" y="1475874"/>
            <a:ext cx="10944721" cy="4285007"/>
          </a:xfrm>
        </p:spPr>
        <p:txBody>
          <a:bodyPr>
            <a:normAutofit/>
          </a:bodyPr>
          <a:lstStyle>
            <a:lvl1pPr>
              <a:buClr>
                <a:schemeClr val="tx2"/>
              </a:buClr>
              <a:defRPr sz="1600"/>
            </a:lvl1pPr>
          </a:lstStyle>
          <a:p>
            <a:r>
              <a:rPr lang="da-DK" dirty="0"/>
              <a:t>Klik for at indsætte tekst</a:t>
            </a:r>
          </a:p>
        </p:txBody>
      </p:sp>
      <p:pic>
        <p:nvPicPr>
          <p:cNvPr id="10" name="Billede 9" descr="Et billede, der indeholder tekst, skilt&#10;&#10;Automatisk genereret beskrivelse">
            <a:extLst>
              <a:ext uri="{FF2B5EF4-FFF2-40B4-BE49-F238E27FC236}">
                <a16:creationId xmlns:a16="http://schemas.microsoft.com/office/drawing/2014/main" id="{0005C481-23F2-414C-9730-D52CD815ACEE}"/>
              </a:ext>
            </a:extLst>
          </p:cNvPr>
          <p:cNvPicPr>
            <a:picLocks noChangeAspect="1"/>
          </p:cNvPicPr>
          <p:nvPr userDrawn="1"/>
        </p:nvPicPr>
        <p:blipFill>
          <a:blip r:embed="rId5"/>
          <a:stretch>
            <a:fillRect/>
          </a:stretch>
        </p:blipFill>
        <p:spPr>
          <a:xfrm>
            <a:off x="10398125" y="5835580"/>
            <a:ext cx="1393799" cy="610557"/>
          </a:xfrm>
          <a:prstGeom prst="rect">
            <a:avLst/>
          </a:prstGeom>
        </p:spPr>
      </p:pic>
      <p:sp>
        <p:nvSpPr>
          <p:cNvPr id="20" name="Pladsholder til slidenummer 5">
            <a:extLst>
              <a:ext uri="{FF2B5EF4-FFF2-40B4-BE49-F238E27FC236}">
                <a16:creationId xmlns:a16="http://schemas.microsoft.com/office/drawing/2014/main" id="{54A56FB1-2D62-4BF0-9806-ED1E0C055249}"/>
              </a:ext>
            </a:extLst>
          </p:cNvPr>
          <p:cNvSpPr>
            <a:spLocks noGrp="1"/>
          </p:cNvSpPr>
          <p:nvPr>
            <p:ph type="sldNum" sz="quarter" idx="4"/>
          </p:nvPr>
        </p:nvSpPr>
        <p:spPr>
          <a:xfrm>
            <a:off x="123174" y="6355967"/>
            <a:ext cx="553802" cy="365125"/>
          </a:xfrm>
          <a:prstGeom prst="rect">
            <a:avLst/>
          </a:prstGeom>
        </p:spPr>
        <p:txBody>
          <a:bodyPr vert="horz" lIns="91440" tIns="45720" rIns="91440" bIns="45720" rtlCol="0" anchor="ctr"/>
          <a:lstStyle>
            <a:lvl1pPr algn="l">
              <a:defRPr sz="1200">
                <a:solidFill>
                  <a:schemeClr val="tx2"/>
                </a:solidFill>
              </a:defRPr>
            </a:lvl1pPr>
          </a:lstStyle>
          <a:p>
            <a:fld id="{72CD6044-91AD-9F4D-959A-A4CF2357E5E3}" type="slidenum">
              <a:rPr lang="da-DK" smtClean="0"/>
              <a:pPr/>
              <a:t>‹nr.›</a:t>
            </a:fld>
            <a:endParaRPr lang="da-DK" dirty="0"/>
          </a:p>
        </p:txBody>
      </p:sp>
      <p:grpSp>
        <p:nvGrpSpPr>
          <p:cNvPr id="15" name="Gruppe 14">
            <a:extLst>
              <a:ext uri="{FF2B5EF4-FFF2-40B4-BE49-F238E27FC236}">
                <a16:creationId xmlns:a16="http://schemas.microsoft.com/office/drawing/2014/main" id="{AC0BFF14-94A9-4F89-8297-E0263A106516}"/>
              </a:ext>
            </a:extLst>
          </p:cNvPr>
          <p:cNvGrpSpPr/>
          <p:nvPr userDrawn="1"/>
        </p:nvGrpSpPr>
        <p:grpSpPr>
          <a:xfrm>
            <a:off x="623391" y="6300001"/>
            <a:ext cx="889292" cy="144049"/>
            <a:chOff x="939452" y="920662"/>
            <a:chExt cx="889292" cy="144049"/>
          </a:xfrm>
          <a:solidFill>
            <a:schemeClr val="tx2"/>
          </a:solidFill>
        </p:grpSpPr>
        <p:sp>
          <p:nvSpPr>
            <p:cNvPr id="16" name="Ellipse 15">
              <a:extLst>
                <a:ext uri="{FF2B5EF4-FFF2-40B4-BE49-F238E27FC236}">
                  <a16:creationId xmlns:a16="http://schemas.microsoft.com/office/drawing/2014/main" id="{CE0371E4-B742-4047-A482-682A6B6ACDD4}"/>
                </a:ext>
              </a:extLst>
            </p:cNvPr>
            <p:cNvSpPr/>
            <p:nvPr/>
          </p:nvSpPr>
          <p:spPr>
            <a:xfrm>
              <a:off x="939452"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Ellipse 17">
              <a:extLst>
                <a:ext uri="{FF2B5EF4-FFF2-40B4-BE49-F238E27FC236}">
                  <a16:creationId xmlns:a16="http://schemas.microsoft.com/office/drawing/2014/main" id="{4C459799-FFBD-4018-8A52-46F83B737C79}"/>
                </a:ext>
              </a:extLst>
            </p:cNvPr>
            <p:cNvSpPr/>
            <p:nvPr/>
          </p:nvSpPr>
          <p:spPr>
            <a:xfrm>
              <a:off x="1187866"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Ellipse 18">
              <a:extLst>
                <a:ext uri="{FF2B5EF4-FFF2-40B4-BE49-F238E27FC236}">
                  <a16:creationId xmlns:a16="http://schemas.microsoft.com/office/drawing/2014/main" id="{050A136A-57E1-41C8-8BCA-A5EA229F760A}"/>
                </a:ext>
              </a:extLst>
            </p:cNvPr>
            <p:cNvSpPr/>
            <p:nvPr/>
          </p:nvSpPr>
          <p:spPr>
            <a:xfrm>
              <a:off x="1436280"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78F9E5EB-FFD3-4AE9-83CD-7181C7D3C4C4}"/>
                </a:ext>
              </a:extLst>
            </p:cNvPr>
            <p:cNvSpPr/>
            <p:nvPr userDrawn="1"/>
          </p:nvSpPr>
          <p:spPr>
            <a:xfrm>
              <a:off x="1684695"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4275365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0A1FAC-1B47-9BA6-845F-5095CDAFD2C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2CFC45A-6BFB-9BBC-5AD0-F214F5624DD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DA75433-44FF-68A7-9B5F-46F03C74E45A}"/>
              </a:ext>
            </a:extLst>
          </p:cNvPr>
          <p:cNvSpPr>
            <a:spLocks noGrp="1"/>
          </p:cNvSpPr>
          <p:nvPr>
            <p:ph type="dt" sz="half" idx="10"/>
          </p:nvPr>
        </p:nvSpPr>
        <p:spPr/>
        <p:txBody>
          <a:bodyPr/>
          <a:lstStyle/>
          <a:p>
            <a:fld id="{DF11E8A5-16AE-B447-99E3-B50A9518B381}" type="datetimeFigureOut">
              <a:rPr lang="da-DK" smtClean="0"/>
              <a:t>15.03.2023</a:t>
            </a:fld>
            <a:endParaRPr lang="da-DK"/>
          </a:p>
        </p:txBody>
      </p:sp>
      <p:sp>
        <p:nvSpPr>
          <p:cNvPr id="5" name="Pladsholder til sidefod 4">
            <a:extLst>
              <a:ext uri="{FF2B5EF4-FFF2-40B4-BE49-F238E27FC236}">
                <a16:creationId xmlns:a16="http://schemas.microsoft.com/office/drawing/2014/main" id="{8DB7035F-4551-1F9F-0816-3C5E0CBEFAD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B2CC0B6-FAC7-715F-31EC-561FE87E5F73}"/>
              </a:ext>
            </a:extLst>
          </p:cNvPr>
          <p:cNvSpPr>
            <a:spLocks noGrp="1"/>
          </p:cNvSpPr>
          <p:nvPr>
            <p:ph type="sldNum" sz="quarter" idx="12"/>
          </p:nvPr>
        </p:nvSpPr>
        <p:spPr/>
        <p:txBody>
          <a:bodyPr/>
          <a:lstStyle/>
          <a:p>
            <a:fld id="{81B78F43-1D7F-1E4C-8CAA-017FC1911FB1}" type="slidenum">
              <a:rPr lang="da-DK" smtClean="0"/>
              <a:t>‹nr.›</a:t>
            </a:fld>
            <a:endParaRPr lang="da-DK"/>
          </a:p>
        </p:txBody>
      </p:sp>
    </p:spTree>
    <p:extLst>
      <p:ext uri="{BB962C8B-B14F-4D97-AF65-F5344CB8AC3E}">
        <p14:creationId xmlns:p14="http://schemas.microsoft.com/office/powerpoint/2010/main" val="4287682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 + indholdsobjekt 2">
    <p:bg>
      <p:bgRef idx="1001">
        <a:schemeClr val="bg2"/>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0B10E0AC-D23F-4C60-B11E-ACDD90D8C125}"/>
              </a:ext>
            </a:extLst>
          </p:cNvPr>
          <p:cNvGraphicFramePr>
            <a:graphicFrameLocks noChangeAspect="1"/>
          </p:cNvGraphicFramePr>
          <p:nvPr userDrawn="1">
            <p:custDataLst>
              <p:tags r:id="rId1"/>
            </p:custDataLst>
            <p:extLst>
              <p:ext uri="{D42A27DB-BD31-4B8C-83A1-F6EECF244321}">
                <p14:modId xmlns:p14="http://schemas.microsoft.com/office/powerpoint/2010/main" val="134307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kt 5" hidden="1">
                        <a:extLst>
                          <a:ext uri="{FF2B5EF4-FFF2-40B4-BE49-F238E27FC236}">
                            <a16:creationId xmlns:a16="http://schemas.microsoft.com/office/drawing/2014/main" id="{0B10E0AC-D23F-4C60-B11E-ACDD90D8C12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el 1">
            <a:extLst>
              <a:ext uri="{FF2B5EF4-FFF2-40B4-BE49-F238E27FC236}">
                <a16:creationId xmlns:a16="http://schemas.microsoft.com/office/drawing/2014/main" id="{BD9C2A89-E264-43DC-9E57-E0129CBE8452}"/>
              </a:ext>
            </a:extLst>
          </p:cNvPr>
          <p:cNvSpPr>
            <a:spLocks noGrp="1"/>
          </p:cNvSpPr>
          <p:nvPr>
            <p:ph type="title" hasCustomPrompt="1"/>
          </p:nvPr>
        </p:nvSpPr>
        <p:spPr>
          <a:xfrm>
            <a:off x="623391" y="0"/>
            <a:ext cx="10944721" cy="874800"/>
          </a:xfrm>
        </p:spPr>
        <p:txBody>
          <a:bodyPr vert="horz" anchor="b">
            <a:normAutofit/>
          </a:bodyPr>
          <a:lstStyle>
            <a:lvl1pPr>
              <a:defRPr sz="2400" b="1">
                <a:solidFill>
                  <a:schemeClr val="tx1"/>
                </a:solidFill>
              </a:defRPr>
            </a:lvl1pPr>
          </a:lstStyle>
          <a:p>
            <a:r>
              <a:rPr lang="da-DK" dirty="0"/>
              <a:t>Klik for at tilføje titel</a:t>
            </a:r>
          </a:p>
        </p:txBody>
      </p:sp>
      <p:sp>
        <p:nvSpPr>
          <p:cNvPr id="8" name="Undertitel 2">
            <a:extLst>
              <a:ext uri="{FF2B5EF4-FFF2-40B4-BE49-F238E27FC236}">
                <a16:creationId xmlns:a16="http://schemas.microsoft.com/office/drawing/2014/main" id="{901AD1E0-0378-48DC-B34E-274053EF20CF}"/>
              </a:ext>
            </a:extLst>
          </p:cNvPr>
          <p:cNvSpPr>
            <a:spLocks noGrp="1"/>
          </p:cNvSpPr>
          <p:nvPr>
            <p:ph type="subTitle" idx="13"/>
          </p:nvPr>
        </p:nvSpPr>
        <p:spPr>
          <a:xfrm>
            <a:off x="623391" y="888532"/>
            <a:ext cx="10944721" cy="288000"/>
          </a:xfrm>
        </p:spPr>
        <p:txBody>
          <a:bodyPr>
            <a:noAutofit/>
          </a:bodyPr>
          <a:lstStyle>
            <a:lvl1pPr marL="0" indent="0">
              <a:buNone/>
              <a:defRPr sz="1800">
                <a:solidFill>
                  <a:schemeClr val="tx1"/>
                </a:solidFill>
              </a:defRPr>
            </a:lvl1pPr>
          </a:lstStyle>
          <a:p>
            <a:r>
              <a:rPr lang="da-DK"/>
              <a:t>Klik for at redigere undertiteltypografien i masteren</a:t>
            </a:r>
            <a:endParaRPr lang="da-DK" dirty="0"/>
          </a:p>
        </p:txBody>
      </p:sp>
      <p:sp>
        <p:nvSpPr>
          <p:cNvPr id="9" name="Pladsholder til tekst 3">
            <a:extLst>
              <a:ext uri="{FF2B5EF4-FFF2-40B4-BE49-F238E27FC236}">
                <a16:creationId xmlns:a16="http://schemas.microsoft.com/office/drawing/2014/main" id="{526880B2-2356-4D67-95E7-6198C0C025DE}"/>
              </a:ext>
            </a:extLst>
          </p:cNvPr>
          <p:cNvSpPr>
            <a:spLocks noGrp="1"/>
          </p:cNvSpPr>
          <p:nvPr>
            <p:ph type="body" sz="quarter" idx="14" hasCustomPrompt="1"/>
          </p:nvPr>
        </p:nvSpPr>
        <p:spPr>
          <a:xfrm>
            <a:off x="623391" y="1475874"/>
            <a:ext cx="10944721" cy="4285007"/>
          </a:xfrm>
        </p:spPr>
        <p:txBody>
          <a:bodyPr>
            <a:normAutofit/>
          </a:bodyPr>
          <a:lstStyle>
            <a:lvl1pPr>
              <a:buClr>
                <a:schemeClr val="tx2"/>
              </a:buClr>
              <a:defRPr sz="1600">
                <a:solidFill>
                  <a:schemeClr val="tx1"/>
                </a:solidFill>
              </a:defRPr>
            </a:lvl1pPr>
          </a:lstStyle>
          <a:p>
            <a:r>
              <a:rPr lang="da-DK" dirty="0"/>
              <a:t>Klik for at indsætte tekst</a:t>
            </a:r>
          </a:p>
        </p:txBody>
      </p:sp>
      <p:sp>
        <p:nvSpPr>
          <p:cNvPr id="15" name="Pladsholder til slidenummer 5">
            <a:extLst>
              <a:ext uri="{FF2B5EF4-FFF2-40B4-BE49-F238E27FC236}">
                <a16:creationId xmlns:a16="http://schemas.microsoft.com/office/drawing/2014/main" id="{3A8AF022-87B2-48D6-9E5C-0DE5A1E52D48}"/>
              </a:ext>
            </a:extLst>
          </p:cNvPr>
          <p:cNvSpPr>
            <a:spLocks noGrp="1"/>
          </p:cNvSpPr>
          <p:nvPr userDrawn="1">
            <p:ph type="sldNum" sz="quarter" idx="4"/>
          </p:nvPr>
        </p:nvSpPr>
        <p:spPr>
          <a:xfrm>
            <a:off x="123174" y="6355967"/>
            <a:ext cx="553802" cy="365125"/>
          </a:xfrm>
          <a:prstGeom prst="rect">
            <a:avLst/>
          </a:prstGeom>
        </p:spPr>
        <p:txBody>
          <a:bodyPr vert="horz" lIns="91440" tIns="45720" rIns="91440" bIns="45720" rtlCol="0" anchor="ctr"/>
          <a:lstStyle>
            <a:lvl1pPr algn="l">
              <a:defRPr sz="1200">
                <a:solidFill>
                  <a:schemeClr val="tx1"/>
                </a:solidFill>
              </a:defRPr>
            </a:lvl1pPr>
          </a:lstStyle>
          <a:p>
            <a:fld id="{72CD6044-91AD-9F4D-959A-A4CF2357E5E3}" type="slidenum">
              <a:rPr lang="da-DK" smtClean="0"/>
              <a:pPr/>
              <a:t>‹nr.›</a:t>
            </a:fld>
            <a:endParaRPr lang="da-DK" dirty="0"/>
          </a:p>
        </p:txBody>
      </p:sp>
      <p:pic>
        <p:nvPicPr>
          <p:cNvPr id="16" name="Billede 15" descr="Et billede, der indeholder tekst&#10;&#10;Automatisk genereret beskrivelse">
            <a:extLst>
              <a:ext uri="{FF2B5EF4-FFF2-40B4-BE49-F238E27FC236}">
                <a16:creationId xmlns:a16="http://schemas.microsoft.com/office/drawing/2014/main" id="{C59D3572-C269-4442-BE00-DAA4F3E24F5F}"/>
              </a:ext>
            </a:extLst>
          </p:cNvPr>
          <p:cNvPicPr>
            <a:picLocks noChangeAspect="1"/>
          </p:cNvPicPr>
          <p:nvPr userDrawn="1"/>
        </p:nvPicPr>
        <p:blipFill>
          <a:blip r:embed="rId5"/>
          <a:stretch>
            <a:fillRect/>
          </a:stretch>
        </p:blipFill>
        <p:spPr>
          <a:xfrm>
            <a:off x="10398125" y="5817181"/>
            <a:ext cx="1393799" cy="610558"/>
          </a:xfrm>
          <a:prstGeom prst="rect">
            <a:avLst/>
          </a:prstGeom>
        </p:spPr>
      </p:pic>
      <p:grpSp>
        <p:nvGrpSpPr>
          <p:cNvPr id="23" name="Gruppe 22">
            <a:extLst>
              <a:ext uri="{FF2B5EF4-FFF2-40B4-BE49-F238E27FC236}">
                <a16:creationId xmlns:a16="http://schemas.microsoft.com/office/drawing/2014/main" id="{EF82D3D3-A565-41E9-9E19-753D95178294}"/>
              </a:ext>
            </a:extLst>
          </p:cNvPr>
          <p:cNvGrpSpPr/>
          <p:nvPr userDrawn="1"/>
        </p:nvGrpSpPr>
        <p:grpSpPr>
          <a:xfrm>
            <a:off x="623391" y="6300001"/>
            <a:ext cx="889292" cy="144049"/>
            <a:chOff x="939452" y="920662"/>
            <a:chExt cx="889292" cy="144049"/>
          </a:xfrm>
          <a:solidFill>
            <a:schemeClr val="tx2"/>
          </a:solidFill>
        </p:grpSpPr>
        <p:sp>
          <p:nvSpPr>
            <p:cNvPr id="24" name="Ellipse 23">
              <a:extLst>
                <a:ext uri="{FF2B5EF4-FFF2-40B4-BE49-F238E27FC236}">
                  <a16:creationId xmlns:a16="http://schemas.microsoft.com/office/drawing/2014/main" id="{A9D3143B-5F13-47E7-A389-47FF93CFA459}"/>
                </a:ext>
              </a:extLst>
            </p:cNvPr>
            <p:cNvSpPr/>
            <p:nvPr/>
          </p:nvSpPr>
          <p:spPr>
            <a:xfrm>
              <a:off x="939452"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a:extLst>
                <a:ext uri="{FF2B5EF4-FFF2-40B4-BE49-F238E27FC236}">
                  <a16:creationId xmlns:a16="http://schemas.microsoft.com/office/drawing/2014/main" id="{00CA4148-7208-4410-8CF2-082C10EB3D20}"/>
                </a:ext>
              </a:extLst>
            </p:cNvPr>
            <p:cNvSpPr/>
            <p:nvPr/>
          </p:nvSpPr>
          <p:spPr>
            <a:xfrm>
              <a:off x="1187866"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Ellipse 25">
              <a:extLst>
                <a:ext uri="{FF2B5EF4-FFF2-40B4-BE49-F238E27FC236}">
                  <a16:creationId xmlns:a16="http://schemas.microsoft.com/office/drawing/2014/main" id="{C3BC4741-E795-4E62-A9BB-D5A29273AEC5}"/>
                </a:ext>
              </a:extLst>
            </p:cNvPr>
            <p:cNvSpPr/>
            <p:nvPr/>
          </p:nvSpPr>
          <p:spPr>
            <a:xfrm>
              <a:off x="1436280"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Ellipse 26">
              <a:extLst>
                <a:ext uri="{FF2B5EF4-FFF2-40B4-BE49-F238E27FC236}">
                  <a16:creationId xmlns:a16="http://schemas.microsoft.com/office/drawing/2014/main" id="{A8C7BAA3-A27E-4296-B13F-89D932567BD9}"/>
                </a:ext>
              </a:extLst>
            </p:cNvPr>
            <p:cNvSpPr/>
            <p:nvPr userDrawn="1"/>
          </p:nvSpPr>
          <p:spPr>
            <a:xfrm>
              <a:off x="1684695"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220801139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el + indholdsobjekt 5">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8A95858-7149-4BFB-9485-583256335689}"/>
              </a:ext>
            </a:extLst>
          </p:cNvPr>
          <p:cNvGraphicFramePr>
            <a:graphicFrameLocks noChangeAspect="1"/>
          </p:cNvGraphicFramePr>
          <p:nvPr userDrawn="1">
            <p:custDataLst>
              <p:tags r:id="rId1"/>
            </p:custDataLst>
            <p:extLst>
              <p:ext uri="{D42A27DB-BD31-4B8C-83A1-F6EECF244321}">
                <p14:modId xmlns:p14="http://schemas.microsoft.com/office/powerpoint/2010/main" val="2130365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7" name="Objekt 6" hidden="1">
                        <a:extLst>
                          <a:ext uri="{FF2B5EF4-FFF2-40B4-BE49-F238E27FC236}">
                            <a16:creationId xmlns:a16="http://schemas.microsoft.com/office/drawing/2014/main" id="{58A95858-7149-4BFB-9485-5832563356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Billede 14" descr="Et billede, der indeholder tekst, skilt&#10;&#10;Automatisk genereret beskrivelse">
            <a:extLst>
              <a:ext uri="{FF2B5EF4-FFF2-40B4-BE49-F238E27FC236}">
                <a16:creationId xmlns:a16="http://schemas.microsoft.com/office/drawing/2014/main" id="{F75DAA6C-1922-47CF-BB17-326EB5A2BCCB}"/>
              </a:ext>
            </a:extLst>
          </p:cNvPr>
          <p:cNvPicPr>
            <a:picLocks noChangeAspect="1"/>
          </p:cNvPicPr>
          <p:nvPr userDrawn="1"/>
        </p:nvPicPr>
        <p:blipFill>
          <a:blip r:embed="rId5"/>
          <a:stretch>
            <a:fillRect/>
          </a:stretch>
        </p:blipFill>
        <p:spPr>
          <a:xfrm>
            <a:off x="10398125" y="5817181"/>
            <a:ext cx="1393799" cy="610557"/>
          </a:xfrm>
          <a:prstGeom prst="rect">
            <a:avLst/>
          </a:prstGeom>
        </p:spPr>
      </p:pic>
      <p:sp>
        <p:nvSpPr>
          <p:cNvPr id="11" name="Titel 1">
            <a:extLst>
              <a:ext uri="{FF2B5EF4-FFF2-40B4-BE49-F238E27FC236}">
                <a16:creationId xmlns:a16="http://schemas.microsoft.com/office/drawing/2014/main" id="{E77FB77D-474F-422F-B3B7-BCBBC42C0FA6}"/>
              </a:ext>
            </a:extLst>
          </p:cNvPr>
          <p:cNvSpPr>
            <a:spLocks noGrp="1"/>
          </p:cNvSpPr>
          <p:nvPr>
            <p:ph type="title" hasCustomPrompt="1"/>
          </p:nvPr>
        </p:nvSpPr>
        <p:spPr>
          <a:xfrm>
            <a:off x="900000" y="900000"/>
            <a:ext cx="7465182" cy="1229589"/>
          </a:xfrm>
        </p:spPr>
        <p:txBody>
          <a:bodyPr vert="horz" lIns="0" tIns="0" rIns="0" bIns="0" anchor="t" anchorCtr="0">
            <a:normAutofit fontScale="90000"/>
          </a:bodyPr>
          <a:lstStyle>
            <a:lvl1pPr>
              <a:defRPr sz="3600">
                <a:solidFill>
                  <a:schemeClr val="tx2"/>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a-DK" sz="3600" dirty="0">
                <a:solidFill>
                  <a:schemeClr val="tx2"/>
                </a:solidFill>
                <a:latin typeface="Calibri" panose="020F0502020204030204" pitchFamily="34" charset="0"/>
                <a:cs typeface="Calibri" panose="020F0502020204030204" pitchFamily="34" charset="0"/>
              </a:rPr>
              <a:t>Klik for at indsætte titel</a:t>
            </a:r>
            <a:endParaRPr lang="da-DK" sz="1600" dirty="0">
              <a:solidFill>
                <a:schemeClr val="bg1"/>
              </a:solidFill>
              <a:latin typeface="Calibri" panose="020F0502020204030204" pitchFamily="34" charset="0"/>
              <a:cs typeface="Calibri" panose="020F0502020204030204" pitchFamily="34" charset="0"/>
            </a:endParaRPr>
          </a:p>
        </p:txBody>
      </p:sp>
      <p:sp>
        <p:nvSpPr>
          <p:cNvPr id="12" name="Pladsholder til tekst 14">
            <a:extLst>
              <a:ext uri="{FF2B5EF4-FFF2-40B4-BE49-F238E27FC236}">
                <a16:creationId xmlns:a16="http://schemas.microsoft.com/office/drawing/2014/main" id="{5203BB54-B644-4F86-99D5-49159FFC323A}"/>
              </a:ext>
            </a:extLst>
          </p:cNvPr>
          <p:cNvSpPr>
            <a:spLocks noGrp="1"/>
          </p:cNvSpPr>
          <p:nvPr>
            <p:ph type="body" sz="quarter" idx="10" hasCustomPrompt="1"/>
          </p:nvPr>
        </p:nvSpPr>
        <p:spPr>
          <a:xfrm>
            <a:off x="900000" y="2160000"/>
            <a:ext cx="3600000" cy="2508379"/>
          </a:xfrm>
        </p:spPr>
        <p:txBody>
          <a:bodyPr>
            <a:normAutofit/>
          </a:bodyPr>
          <a:lstStyle>
            <a:lvl1pPr marL="0" indent="0">
              <a:buNone/>
              <a:defRPr sz="1600">
                <a:solidFill>
                  <a:schemeClr val="tx1"/>
                </a:solidFill>
              </a:defRPr>
            </a:lvl1pPr>
          </a:lstStyle>
          <a:p>
            <a:pPr lvl="0"/>
            <a:r>
              <a:rPr lang="da-DK" dirty="0"/>
              <a:t>Klik for at indsætte tekst</a:t>
            </a:r>
          </a:p>
        </p:txBody>
      </p:sp>
      <p:sp>
        <p:nvSpPr>
          <p:cNvPr id="22" name="Pladsholder til slidenummer 5">
            <a:extLst>
              <a:ext uri="{FF2B5EF4-FFF2-40B4-BE49-F238E27FC236}">
                <a16:creationId xmlns:a16="http://schemas.microsoft.com/office/drawing/2014/main" id="{618FC7F2-18C1-4997-9D6B-84A80C5FA4EC}"/>
              </a:ext>
            </a:extLst>
          </p:cNvPr>
          <p:cNvSpPr>
            <a:spLocks noGrp="1"/>
          </p:cNvSpPr>
          <p:nvPr>
            <p:ph type="sldNum" sz="quarter" idx="4"/>
          </p:nvPr>
        </p:nvSpPr>
        <p:spPr>
          <a:xfrm>
            <a:off x="123174" y="6355967"/>
            <a:ext cx="553802" cy="365125"/>
          </a:xfrm>
          <a:prstGeom prst="rect">
            <a:avLst/>
          </a:prstGeom>
        </p:spPr>
        <p:txBody>
          <a:bodyPr vert="horz" lIns="91440" tIns="45720" rIns="91440" bIns="45720" rtlCol="0" anchor="ctr"/>
          <a:lstStyle>
            <a:lvl1pPr algn="l">
              <a:defRPr sz="1200">
                <a:solidFill>
                  <a:schemeClr val="tx2"/>
                </a:solidFill>
              </a:defRPr>
            </a:lvl1pPr>
          </a:lstStyle>
          <a:p>
            <a:fld id="{72CD6044-91AD-9F4D-959A-A4CF2357E5E3}" type="slidenum">
              <a:rPr lang="da-DK" smtClean="0"/>
              <a:pPr/>
              <a:t>‹nr.›</a:t>
            </a:fld>
            <a:endParaRPr lang="da-DK" dirty="0"/>
          </a:p>
        </p:txBody>
      </p:sp>
      <p:sp>
        <p:nvSpPr>
          <p:cNvPr id="18" name="Pladsholder til tekst 14">
            <a:extLst>
              <a:ext uri="{FF2B5EF4-FFF2-40B4-BE49-F238E27FC236}">
                <a16:creationId xmlns:a16="http://schemas.microsoft.com/office/drawing/2014/main" id="{AF649E7B-11D3-413D-9DF7-1D270D00FDE4}"/>
              </a:ext>
            </a:extLst>
          </p:cNvPr>
          <p:cNvSpPr>
            <a:spLocks noGrp="1"/>
          </p:cNvSpPr>
          <p:nvPr>
            <p:ph type="body" sz="quarter" idx="11" hasCustomPrompt="1"/>
          </p:nvPr>
        </p:nvSpPr>
        <p:spPr>
          <a:xfrm>
            <a:off x="4765182" y="2160000"/>
            <a:ext cx="3600000" cy="2508379"/>
          </a:xfrm>
        </p:spPr>
        <p:txBody>
          <a:bodyPr>
            <a:normAutofit/>
          </a:bodyPr>
          <a:lstStyle>
            <a:lvl1pPr marL="0" indent="0">
              <a:buNone/>
              <a:defRPr sz="1600">
                <a:solidFill>
                  <a:schemeClr val="tx1"/>
                </a:solidFill>
              </a:defRPr>
            </a:lvl1pPr>
          </a:lstStyle>
          <a:p>
            <a:pPr lvl="0"/>
            <a:r>
              <a:rPr lang="da-DK" dirty="0"/>
              <a:t>Klik for at indsætte tekst</a:t>
            </a:r>
          </a:p>
        </p:txBody>
      </p:sp>
      <p:grpSp>
        <p:nvGrpSpPr>
          <p:cNvPr id="25" name="Gruppe 24">
            <a:extLst>
              <a:ext uri="{FF2B5EF4-FFF2-40B4-BE49-F238E27FC236}">
                <a16:creationId xmlns:a16="http://schemas.microsoft.com/office/drawing/2014/main" id="{737C85D1-0943-4454-BE5B-CCB694DA8DDC}"/>
              </a:ext>
            </a:extLst>
          </p:cNvPr>
          <p:cNvGrpSpPr/>
          <p:nvPr userDrawn="1"/>
        </p:nvGrpSpPr>
        <p:grpSpPr>
          <a:xfrm>
            <a:off x="900000" y="6281601"/>
            <a:ext cx="889292" cy="144049"/>
            <a:chOff x="939452" y="920662"/>
            <a:chExt cx="889292" cy="144049"/>
          </a:xfrm>
          <a:solidFill>
            <a:schemeClr val="tx2"/>
          </a:solidFill>
        </p:grpSpPr>
        <p:sp>
          <p:nvSpPr>
            <p:cNvPr id="26" name="Ellipse 25">
              <a:extLst>
                <a:ext uri="{FF2B5EF4-FFF2-40B4-BE49-F238E27FC236}">
                  <a16:creationId xmlns:a16="http://schemas.microsoft.com/office/drawing/2014/main" id="{2D5FD2E4-83A1-4BB0-809B-BF29930D5960}"/>
                </a:ext>
              </a:extLst>
            </p:cNvPr>
            <p:cNvSpPr/>
            <p:nvPr/>
          </p:nvSpPr>
          <p:spPr>
            <a:xfrm>
              <a:off x="939452"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Ellipse 26">
              <a:extLst>
                <a:ext uri="{FF2B5EF4-FFF2-40B4-BE49-F238E27FC236}">
                  <a16:creationId xmlns:a16="http://schemas.microsoft.com/office/drawing/2014/main" id="{ED75C2DC-40F6-4CF7-A05F-C9F768034F3F}"/>
                </a:ext>
              </a:extLst>
            </p:cNvPr>
            <p:cNvSpPr/>
            <p:nvPr/>
          </p:nvSpPr>
          <p:spPr>
            <a:xfrm>
              <a:off x="1187866"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Ellipse 27">
              <a:extLst>
                <a:ext uri="{FF2B5EF4-FFF2-40B4-BE49-F238E27FC236}">
                  <a16:creationId xmlns:a16="http://schemas.microsoft.com/office/drawing/2014/main" id="{65258CA3-608C-4B88-9F4D-D07D7626A49C}"/>
                </a:ext>
              </a:extLst>
            </p:cNvPr>
            <p:cNvSpPr/>
            <p:nvPr/>
          </p:nvSpPr>
          <p:spPr>
            <a:xfrm>
              <a:off x="1436280"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Ellipse 28">
              <a:extLst>
                <a:ext uri="{FF2B5EF4-FFF2-40B4-BE49-F238E27FC236}">
                  <a16:creationId xmlns:a16="http://schemas.microsoft.com/office/drawing/2014/main" id="{94FBD7B8-4DFC-4583-8EC9-2302934412F6}"/>
                </a:ext>
              </a:extLst>
            </p:cNvPr>
            <p:cNvSpPr/>
            <p:nvPr userDrawn="1"/>
          </p:nvSpPr>
          <p:spPr>
            <a:xfrm>
              <a:off x="1684695"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359985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 indholdsobjekt 4">
    <p:bg>
      <p:bgRef idx="1001">
        <a:schemeClr val="bg2"/>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8A95858-7149-4BFB-9485-583256335689}"/>
              </a:ext>
            </a:extLst>
          </p:cNvPr>
          <p:cNvGraphicFramePr>
            <a:graphicFrameLocks noChangeAspect="1"/>
          </p:cNvGraphicFramePr>
          <p:nvPr userDrawn="1">
            <p:custDataLst>
              <p:tags r:id="rId1"/>
            </p:custDataLst>
            <p:extLst>
              <p:ext uri="{D42A27DB-BD31-4B8C-83A1-F6EECF244321}">
                <p14:modId xmlns:p14="http://schemas.microsoft.com/office/powerpoint/2010/main" val="1208495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7" name="Objekt 6" hidden="1">
                        <a:extLst>
                          <a:ext uri="{FF2B5EF4-FFF2-40B4-BE49-F238E27FC236}">
                            <a16:creationId xmlns:a16="http://schemas.microsoft.com/office/drawing/2014/main" id="{58A95858-7149-4BFB-9485-5832563356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el 1">
            <a:extLst>
              <a:ext uri="{FF2B5EF4-FFF2-40B4-BE49-F238E27FC236}">
                <a16:creationId xmlns:a16="http://schemas.microsoft.com/office/drawing/2014/main" id="{E77FB77D-474F-422F-B3B7-BCBBC42C0FA6}"/>
              </a:ext>
            </a:extLst>
          </p:cNvPr>
          <p:cNvSpPr>
            <a:spLocks noGrp="1"/>
          </p:cNvSpPr>
          <p:nvPr>
            <p:ph type="title" hasCustomPrompt="1"/>
          </p:nvPr>
        </p:nvSpPr>
        <p:spPr>
          <a:xfrm>
            <a:off x="900000" y="900000"/>
            <a:ext cx="7200000" cy="1229589"/>
          </a:xfrm>
        </p:spPr>
        <p:txBody>
          <a:bodyPr vert="horz" lIns="0" tIns="0" rIns="0" bIns="0" anchor="t" anchorCtr="0">
            <a:normAutofit fontScale="90000"/>
          </a:bodyPr>
          <a:lstStyle>
            <a:lvl1pPr>
              <a:defRPr sz="3600">
                <a:solidFill>
                  <a:schemeClr val="tx2"/>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a-DK" sz="3600" dirty="0">
                <a:solidFill>
                  <a:schemeClr val="tx2"/>
                </a:solidFill>
                <a:latin typeface="Calibri" panose="020F0502020204030204" pitchFamily="34" charset="0"/>
                <a:cs typeface="Calibri" panose="020F0502020204030204" pitchFamily="34" charset="0"/>
              </a:rPr>
              <a:t>Klik for at indsætte titel</a:t>
            </a:r>
            <a:endParaRPr lang="da-DK" sz="1600" dirty="0">
              <a:solidFill>
                <a:schemeClr val="bg1"/>
              </a:solidFill>
              <a:latin typeface="Calibri" panose="020F0502020204030204" pitchFamily="34" charset="0"/>
              <a:cs typeface="Calibri" panose="020F0502020204030204" pitchFamily="34" charset="0"/>
            </a:endParaRPr>
          </a:p>
        </p:txBody>
      </p:sp>
      <p:sp>
        <p:nvSpPr>
          <p:cNvPr id="12" name="Pladsholder til tekst 14">
            <a:extLst>
              <a:ext uri="{FF2B5EF4-FFF2-40B4-BE49-F238E27FC236}">
                <a16:creationId xmlns:a16="http://schemas.microsoft.com/office/drawing/2014/main" id="{5203BB54-B644-4F86-99D5-49159FFC323A}"/>
              </a:ext>
            </a:extLst>
          </p:cNvPr>
          <p:cNvSpPr>
            <a:spLocks noGrp="1"/>
          </p:cNvSpPr>
          <p:nvPr>
            <p:ph type="body" sz="quarter" idx="10" hasCustomPrompt="1"/>
          </p:nvPr>
        </p:nvSpPr>
        <p:spPr>
          <a:xfrm>
            <a:off x="900000" y="2160000"/>
            <a:ext cx="7200000" cy="2262158"/>
          </a:xfrm>
        </p:spPr>
        <p:txBody>
          <a:bodyPr>
            <a:normAutofit/>
          </a:bodyPr>
          <a:lstStyle>
            <a:lvl1pPr marL="0" indent="0">
              <a:buNone/>
              <a:defRPr sz="1600">
                <a:solidFill>
                  <a:schemeClr val="tx1"/>
                </a:solidFill>
              </a:defRPr>
            </a:lvl1pPr>
          </a:lstStyle>
          <a:p>
            <a:pPr lvl="0"/>
            <a:r>
              <a:rPr lang="da-DK" dirty="0"/>
              <a:t>Klik for at indsætte tekst</a:t>
            </a:r>
          </a:p>
        </p:txBody>
      </p:sp>
      <p:sp>
        <p:nvSpPr>
          <p:cNvPr id="22" name="Pladsholder til slidenummer 5">
            <a:extLst>
              <a:ext uri="{FF2B5EF4-FFF2-40B4-BE49-F238E27FC236}">
                <a16:creationId xmlns:a16="http://schemas.microsoft.com/office/drawing/2014/main" id="{618FC7F2-18C1-4997-9D6B-84A80C5FA4EC}"/>
              </a:ext>
            </a:extLst>
          </p:cNvPr>
          <p:cNvSpPr>
            <a:spLocks noGrp="1"/>
          </p:cNvSpPr>
          <p:nvPr>
            <p:ph type="sldNum" sz="quarter" idx="4"/>
          </p:nvPr>
        </p:nvSpPr>
        <p:spPr>
          <a:xfrm>
            <a:off x="123174" y="6355967"/>
            <a:ext cx="553802" cy="365125"/>
          </a:xfrm>
          <a:prstGeom prst="rect">
            <a:avLst/>
          </a:prstGeom>
        </p:spPr>
        <p:txBody>
          <a:bodyPr vert="horz" lIns="91440" tIns="45720" rIns="91440" bIns="45720" rtlCol="0" anchor="ctr"/>
          <a:lstStyle>
            <a:lvl1pPr algn="l">
              <a:defRPr sz="1200">
                <a:solidFill>
                  <a:schemeClr val="tx1"/>
                </a:solidFill>
              </a:defRPr>
            </a:lvl1pPr>
          </a:lstStyle>
          <a:p>
            <a:fld id="{72CD6044-91AD-9F4D-959A-A4CF2357E5E3}" type="slidenum">
              <a:rPr lang="da-DK" smtClean="0"/>
              <a:pPr/>
              <a:t>‹nr.›</a:t>
            </a:fld>
            <a:endParaRPr lang="da-DK" dirty="0"/>
          </a:p>
        </p:txBody>
      </p:sp>
      <p:pic>
        <p:nvPicPr>
          <p:cNvPr id="16" name="Billede 15" descr="Et billede, der indeholder tekst&#10;&#10;Automatisk genereret beskrivelse">
            <a:extLst>
              <a:ext uri="{FF2B5EF4-FFF2-40B4-BE49-F238E27FC236}">
                <a16:creationId xmlns:a16="http://schemas.microsoft.com/office/drawing/2014/main" id="{7662B10A-AA46-4EA3-A156-42AE8700CCCF}"/>
              </a:ext>
            </a:extLst>
          </p:cNvPr>
          <p:cNvPicPr>
            <a:picLocks noChangeAspect="1"/>
          </p:cNvPicPr>
          <p:nvPr userDrawn="1"/>
        </p:nvPicPr>
        <p:blipFill>
          <a:blip r:embed="rId5"/>
          <a:stretch>
            <a:fillRect/>
          </a:stretch>
        </p:blipFill>
        <p:spPr>
          <a:xfrm>
            <a:off x="10398125" y="5817181"/>
            <a:ext cx="1393799" cy="610558"/>
          </a:xfrm>
          <a:prstGeom prst="rect">
            <a:avLst/>
          </a:prstGeom>
        </p:spPr>
      </p:pic>
      <p:grpSp>
        <p:nvGrpSpPr>
          <p:cNvPr id="8" name="Gruppe 7">
            <a:extLst>
              <a:ext uri="{FF2B5EF4-FFF2-40B4-BE49-F238E27FC236}">
                <a16:creationId xmlns:a16="http://schemas.microsoft.com/office/drawing/2014/main" id="{F9FAC872-80B0-43FB-9255-C8E7564FE610}"/>
              </a:ext>
            </a:extLst>
          </p:cNvPr>
          <p:cNvGrpSpPr/>
          <p:nvPr userDrawn="1"/>
        </p:nvGrpSpPr>
        <p:grpSpPr>
          <a:xfrm>
            <a:off x="623391" y="6300001"/>
            <a:ext cx="889292" cy="144049"/>
            <a:chOff x="939452" y="920662"/>
            <a:chExt cx="889292" cy="144049"/>
          </a:xfrm>
          <a:solidFill>
            <a:srgbClr val="FFFFFF"/>
          </a:solidFill>
        </p:grpSpPr>
        <p:sp>
          <p:nvSpPr>
            <p:cNvPr id="9" name="Ellipse 8">
              <a:extLst>
                <a:ext uri="{FF2B5EF4-FFF2-40B4-BE49-F238E27FC236}">
                  <a16:creationId xmlns:a16="http://schemas.microsoft.com/office/drawing/2014/main" id="{3D3D2949-7199-4275-8246-A9A56A5C9E86}"/>
                </a:ext>
              </a:extLst>
            </p:cNvPr>
            <p:cNvSpPr/>
            <p:nvPr/>
          </p:nvSpPr>
          <p:spPr>
            <a:xfrm>
              <a:off x="939452"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7D82A554-8F14-436C-8152-D7EA044BFBB1}"/>
                </a:ext>
              </a:extLst>
            </p:cNvPr>
            <p:cNvSpPr/>
            <p:nvPr/>
          </p:nvSpPr>
          <p:spPr>
            <a:xfrm>
              <a:off x="1187866"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1547EB1F-A56E-4844-95AE-BDABF719C6E6}"/>
                </a:ext>
              </a:extLst>
            </p:cNvPr>
            <p:cNvSpPr/>
            <p:nvPr/>
          </p:nvSpPr>
          <p:spPr>
            <a:xfrm>
              <a:off x="1436280"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a:extLst>
                <a:ext uri="{FF2B5EF4-FFF2-40B4-BE49-F238E27FC236}">
                  <a16:creationId xmlns:a16="http://schemas.microsoft.com/office/drawing/2014/main" id="{0D2F7CF6-A25C-4E2D-A6A4-2862F33E83F4}"/>
                </a:ext>
              </a:extLst>
            </p:cNvPr>
            <p:cNvSpPr/>
            <p:nvPr userDrawn="1"/>
          </p:nvSpPr>
          <p:spPr>
            <a:xfrm>
              <a:off x="1684695" y="920662"/>
              <a:ext cx="144049" cy="1440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339986951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agside 1">
    <p:bg>
      <p:bgRef idx="1001">
        <a:schemeClr val="bg2"/>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8A95858-7149-4BFB-9485-583256335689}"/>
              </a:ext>
            </a:extLst>
          </p:cNvPr>
          <p:cNvGraphicFramePr>
            <a:graphicFrameLocks noChangeAspect="1"/>
          </p:cNvGraphicFramePr>
          <p:nvPr userDrawn="1">
            <p:custDataLst>
              <p:tags r:id="rId1"/>
            </p:custDataLst>
            <p:extLst>
              <p:ext uri="{D42A27DB-BD31-4B8C-83A1-F6EECF244321}">
                <p14:modId xmlns:p14="http://schemas.microsoft.com/office/powerpoint/2010/main" val="3183187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7" name="Objekt 6" hidden="1">
                        <a:extLst>
                          <a:ext uri="{FF2B5EF4-FFF2-40B4-BE49-F238E27FC236}">
                            <a16:creationId xmlns:a16="http://schemas.microsoft.com/office/drawing/2014/main" id="{58A95858-7149-4BFB-9485-5832563356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8" name="Billede 17" descr="Et billede, der indeholder tekst&#10;&#10;Automatisk genereret beskrivelse">
            <a:extLst>
              <a:ext uri="{FF2B5EF4-FFF2-40B4-BE49-F238E27FC236}">
                <a16:creationId xmlns:a16="http://schemas.microsoft.com/office/drawing/2014/main" id="{C63C7C0C-8B1D-478D-8F3E-CB7D92CDF981}"/>
              </a:ext>
            </a:extLst>
          </p:cNvPr>
          <p:cNvPicPr>
            <a:picLocks noChangeAspect="1"/>
          </p:cNvPicPr>
          <p:nvPr userDrawn="1"/>
        </p:nvPicPr>
        <p:blipFill>
          <a:blip r:embed="rId5"/>
          <a:stretch>
            <a:fillRect/>
          </a:stretch>
        </p:blipFill>
        <p:spPr>
          <a:xfrm>
            <a:off x="3515433" y="2298575"/>
            <a:ext cx="5161133" cy="2260850"/>
          </a:xfrm>
          <a:prstGeom prst="rect">
            <a:avLst/>
          </a:prstGeom>
        </p:spPr>
      </p:pic>
    </p:spTree>
    <p:extLst>
      <p:ext uri="{BB962C8B-B14F-4D97-AF65-F5344CB8AC3E}">
        <p14:creationId xmlns:p14="http://schemas.microsoft.com/office/powerpoint/2010/main" val="217832712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B7FB8-2660-E67C-4959-E69C2259C317}"/>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6958A29-66A0-230D-2603-981DE4BB7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BF48D683-19D4-3DC9-E635-8CC3AC47DC46}"/>
              </a:ext>
            </a:extLst>
          </p:cNvPr>
          <p:cNvSpPr>
            <a:spLocks noGrp="1"/>
          </p:cNvSpPr>
          <p:nvPr>
            <p:ph type="dt" sz="half" idx="10"/>
          </p:nvPr>
        </p:nvSpPr>
        <p:spPr/>
        <p:txBody>
          <a:bodyPr/>
          <a:lstStyle/>
          <a:p>
            <a:fld id="{DF11E8A5-16AE-B447-99E3-B50A9518B381}" type="datetimeFigureOut">
              <a:rPr lang="da-DK" smtClean="0"/>
              <a:t>15.03.2023</a:t>
            </a:fld>
            <a:endParaRPr lang="da-DK"/>
          </a:p>
        </p:txBody>
      </p:sp>
      <p:sp>
        <p:nvSpPr>
          <p:cNvPr id="5" name="Pladsholder til sidefod 4">
            <a:extLst>
              <a:ext uri="{FF2B5EF4-FFF2-40B4-BE49-F238E27FC236}">
                <a16:creationId xmlns:a16="http://schemas.microsoft.com/office/drawing/2014/main" id="{F5C05F6A-64D9-966B-B880-CB3A4C9E5CD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1B6EE84-5285-85AD-BC22-45D458AFAEB2}"/>
              </a:ext>
            </a:extLst>
          </p:cNvPr>
          <p:cNvSpPr>
            <a:spLocks noGrp="1"/>
          </p:cNvSpPr>
          <p:nvPr>
            <p:ph type="sldNum" sz="quarter" idx="12"/>
          </p:nvPr>
        </p:nvSpPr>
        <p:spPr/>
        <p:txBody>
          <a:bodyPr/>
          <a:lstStyle/>
          <a:p>
            <a:fld id="{81B78F43-1D7F-1E4C-8CAA-017FC1911FB1}" type="slidenum">
              <a:rPr lang="da-DK" smtClean="0"/>
              <a:t>‹nr.›</a:t>
            </a:fld>
            <a:endParaRPr lang="da-DK"/>
          </a:p>
        </p:txBody>
      </p:sp>
    </p:spTree>
    <p:extLst>
      <p:ext uri="{BB962C8B-B14F-4D97-AF65-F5344CB8AC3E}">
        <p14:creationId xmlns:p14="http://schemas.microsoft.com/office/powerpoint/2010/main" val="1191762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6B3CF-8970-EF85-210C-7E0F6D36C5C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B15048B-5ED0-06A1-8768-DC820EBEEBF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99E51963-C7F9-8274-7688-32C03E559B9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FD9AD77-B921-F039-5C2D-152D87C5EAC1}"/>
              </a:ext>
            </a:extLst>
          </p:cNvPr>
          <p:cNvSpPr>
            <a:spLocks noGrp="1"/>
          </p:cNvSpPr>
          <p:nvPr>
            <p:ph type="dt" sz="half" idx="10"/>
          </p:nvPr>
        </p:nvSpPr>
        <p:spPr/>
        <p:txBody>
          <a:bodyPr/>
          <a:lstStyle/>
          <a:p>
            <a:fld id="{DF11E8A5-16AE-B447-99E3-B50A9518B381}" type="datetimeFigureOut">
              <a:rPr lang="da-DK" smtClean="0"/>
              <a:t>15.03.2023</a:t>
            </a:fld>
            <a:endParaRPr lang="da-DK"/>
          </a:p>
        </p:txBody>
      </p:sp>
      <p:sp>
        <p:nvSpPr>
          <p:cNvPr id="6" name="Pladsholder til sidefod 5">
            <a:extLst>
              <a:ext uri="{FF2B5EF4-FFF2-40B4-BE49-F238E27FC236}">
                <a16:creationId xmlns:a16="http://schemas.microsoft.com/office/drawing/2014/main" id="{F7DA68E2-CA49-5D52-407C-F53D3B21328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91265B4-F02C-8173-49BA-060A8BC62BD5}"/>
              </a:ext>
            </a:extLst>
          </p:cNvPr>
          <p:cNvSpPr>
            <a:spLocks noGrp="1"/>
          </p:cNvSpPr>
          <p:nvPr>
            <p:ph type="sldNum" sz="quarter" idx="12"/>
          </p:nvPr>
        </p:nvSpPr>
        <p:spPr/>
        <p:txBody>
          <a:bodyPr/>
          <a:lstStyle/>
          <a:p>
            <a:fld id="{81B78F43-1D7F-1E4C-8CAA-017FC1911FB1}" type="slidenum">
              <a:rPr lang="da-DK" smtClean="0"/>
              <a:t>‹nr.›</a:t>
            </a:fld>
            <a:endParaRPr lang="da-DK"/>
          </a:p>
        </p:txBody>
      </p:sp>
    </p:spTree>
    <p:extLst>
      <p:ext uri="{BB962C8B-B14F-4D97-AF65-F5344CB8AC3E}">
        <p14:creationId xmlns:p14="http://schemas.microsoft.com/office/powerpoint/2010/main" val="3357941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E0E34-F275-9487-25C1-55F52780DD3C}"/>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FABBF89-11E0-6BD5-131E-DBFB7EE5D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8646E4E-1712-557A-94DA-CC67397CED38}"/>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CFA95C26-299C-B141-5988-E8BBE2A795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849002B-7230-EFCA-F357-D8F947D89772}"/>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0F5D665-7C7D-1453-108C-65F669C728B1}"/>
              </a:ext>
            </a:extLst>
          </p:cNvPr>
          <p:cNvSpPr>
            <a:spLocks noGrp="1"/>
          </p:cNvSpPr>
          <p:nvPr>
            <p:ph type="dt" sz="half" idx="10"/>
          </p:nvPr>
        </p:nvSpPr>
        <p:spPr/>
        <p:txBody>
          <a:bodyPr/>
          <a:lstStyle/>
          <a:p>
            <a:fld id="{DF11E8A5-16AE-B447-99E3-B50A9518B381}" type="datetimeFigureOut">
              <a:rPr lang="da-DK" smtClean="0"/>
              <a:t>15.03.2023</a:t>
            </a:fld>
            <a:endParaRPr lang="da-DK"/>
          </a:p>
        </p:txBody>
      </p:sp>
      <p:sp>
        <p:nvSpPr>
          <p:cNvPr id="8" name="Pladsholder til sidefod 7">
            <a:extLst>
              <a:ext uri="{FF2B5EF4-FFF2-40B4-BE49-F238E27FC236}">
                <a16:creationId xmlns:a16="http://schemas.microsoft.com/office/drawing/2014/main" id="{48DC37AC-FC67-E461-5822-7C718CBADE0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36F30D1-9810-9D25-0D2E-7EE65F6A7E1A}"/>
              </a:ext>
            </a:extLst>
          </p:cNvPr>
          <p:cNvSpPr>
            <a:spLocks noGrp="1"/>
          </p:cNvSpPr>
          <p:nvPr>
            <p:ph type="sldNum" sz="quarter" idx="12"/>
          </p:nvPr>
        </p:nvSpPr>
        <p:spPr/>
        <p:txBody>
          <a:bodyPr/>
          <a:lstStyle/>
          <a:p>
            <a:fld id="{81B78F43-1D7F-1E4C-8CAA-017FC1911FB1}" type="slidenum">
              <a:rPr lang="da-DK" smtClean="0"/>
              <a:t>‹nr.›</a:t>
            </a:fld>
            <a:endParaRPr lang="da-DK"/>
          </a:p>
        </p:txBody>
      </p:sp>
    </p:spTree>
    <p:extLst>
      <p:ext uri="{BB962C8B-B14F-4D97-AF65-F5344CB8AC3E}">
        <p14:creationId xmlns:p14="http://schemas.microsoft.com/office/powerpoint/2010/main" val="4082550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0D3F13-F6F2-672F-D772-26FADB4801B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6C56E12-F51C-765A-62D3-35A2BA582005}"/>
              </a:ext>
            </a:extLst>
          </p:cNvPr>
          <p:cNvSpPr>
            <a:spLocks noGrp="1"/>
          </p:cNvSpPr>
          <p:nvPr>
            <p:ph type="dt" sz="half" idx="10"/>
          </p:nvPr>
        </p:nvSpPr>
        <p:spPr/>
        <p:txBody>
          <a:bodyPr/>
          <a:lstStyle/>
          <a:p>
            <a:fld id="{DF11E8A5-16AE-B447-99E3-B50A9518B381}" type="datetimeFigureOut">
              <a:rPr lang="da-DK" smtClean="0"/>
              <a:t>15.03.2023</a:t>
            </a:fld>
            <a:endParaRPr lang="da-DK"/>
          </a:p>
        </p:txBody>
      </p:sp>
      <p:sp>
        <p:nvSpPr>
          <p:cNvPr id="4" name="Pladsholder til sidefod 3">
            <a:extLst>
              <a:ext uri="{FF2B5EF4-FFF2-40B4-BE49-F238E27FC236}">
                <a16:creationId xmlns:a16="http://schemas.microsoft.com/office/drawing/2014/main" id="{AB2AD6FF-DB3E-728A-5F88-6911FA3AF72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798411F-F3BB-9B62-F146-78D4E48B30C0}"/>
              </a:ext>
            </a:extLst>
          </p:cNvPr>
          <p:cNvSpPr>
            <a:spLocks noGrp="1"/>
          </p:cNvSpPr>
          <p:nvPr>
            <p:ph type="sldNum" sz="quarter" idx="12"/>
          </p:nvPr>
        </p:nvSpPr>
        <p:spPr/>
        <p:txBody>
          <a:bodyPr/>
          <a:lstStyle/>
          <a:p>
            <a:fld id="{81B78F43-1D7F-1E4C-8CAA-017FC1911FB1}" type="slidenum">
              <a:rPr lang="da-DK" smtClean="0"/>
              <a:t>‹nr.›</a:t>
            </a:fld>
            <a:endParaRPr lang="da-DK"/>
          </a:p>
        </p:txBody>
      </p:sp>
    </p:spTree>
    <p:extLst>
      <p:ext uri="{BB962C8B-B14F-4D97-AF65-F5344CB8AC3E}">
        <p14:creationId xmlns:p14="http://schemas.microsoft.com/office/powerpoint/2010/main" val="299536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CB6B575-7EBF-9FCB-0615-4A6F779CB8E4}"/>
              </a:ext>
            </a:extLst>
          </p:cNvPr>
          <p:cNvSpPr>
            <a:spLocks noGrp="1"/>
          </p:cNvSpPr>
          <p:nvPr>
            <p:ph type="dt" sz="half" idx="10"/>
          </p:nvPr>
        </p:nvSpPr>
        <p:spPr/>
        <p:txBody>
          <a:bodyPr/>
          <a:lstStyle/>
          <a:p>
            <a:fld id="{DF11E8A5-16AE-B447-99E3-B50A9518B381}" type="datetimeFigureOut">
              <a:rPr lang="da-DK" smtClean="0"/>
              <a:t>15.03.2023</a:t>
            </a:fld>
            <a:endParaRPr lang="da-DK"/>
          </a:p>
        </p:txBody>
      </p:sp>
      <p:sp>
        <p:nvSpPr>
          <p:cNvPr id="3" name="Pladsholder til sidefod 2">
            <a:extLst>
              <a:ext uri="{FF2B5EF4-FFF2-40B4-BE49-F238E27FC236}">
                <a16:creationId xmlns:a16="http://schemas.microsoft.com/office/drawing/2014/main" id="{894C165C-42FA-7B22-883F-D9C148B04CBF}"/>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C510DC4-C803-875D-FB42-4A074ECD19CF}"/>
              </a:ext>
            </a:extLst>
          </p:cNvPr>
          <p:cNvSpPr>
            <a:spLocks noGrp="1"/>
          </p:cNvSpPr>
          <p:nvPr>
            <p:ph type="sldNum" sz="quarter" idx="12"/>
          </p:nvPr>
        </p:nvSpPr>
        <p:spPr/>
        <p:txBody>
          <a:bodyPr/>
          <a:lstStyle/>
          <a:p>
            <a:fld id="{81B78F43-1D7F-1E4C-8CAA-017FC1911FB1}" type="slidenum">
              <a:rPr lang="da-DK" smtClean="0"/>
              <a:t>‹nr.›</a:t>
            </a:fld>
            <a:endParaRPr lang="da-DK"/>
          </a:p>
        </p:txBody>
      </p:sp>
    </p:spTree>
    <p:extLst>
      <p:ext uri="{BB962C8B-B14F-4D97-AF65-F5344CB8AC3E}">
        <p14:creationId xmlns:p14="http://schemas.microsoft.com/office/powerpoint/2010/main" val="363045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8CBBC0-14C4-226C-C611-C3B4CD9368E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FD941EB-D7D1-0A28-05EF-AD11599771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E1893FC-2FC6-6B8A-C5A0-6320D86DD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1E5042D-C116-6B8E-65AB-7978A8BEAD11}"/>
              </a:ext>
            </a:extLst>
          </p:cNvPr>
          <p:cNvSpPr>
            <a:spLocks noGrp="1"/>
          </p:cNvSpPr>
          <p:nvPr>
            <p:ph type="dt" sz="half" idx="10"/>
          </p:nvPr>
        </p:nvSpPr>
        <p:spPr/>
        <p:txBody>
          <a:bodyPr/>
          <a:lstStyle/>
          <a:p>
            <a:fld id="{DF11E8A5-16AE-B447-99E3-B50A9518B381}" type="datetimeFigureOut">
              <a:rPr lang="da-DK" smtClean="0"/>
              <a:t>15.03.2023</a:t>
            </a:fld>
            <a:endParaRPr lang="da-DK"/>
          </a:p>
        </p:txBody>
      </p:sp>
      <p:sp>
        <p:nvSpPr>
          <p:cNvPr id="6" name="Pladsholder til sidefod 5">
            <a:extLst>
              <a:ext uri="{FF2B5EF4-FFF2-40B4-BE49-F238E27FC236}">
                <a16:creationId xmlns:a16="http://schemas.microsoft.com/office/drawing/2014/main" id="{CE4C9E9B-AF8D-4F5E-F63D-B04B380E470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6911779-1F8A-5387-6DA6-65265A8296DA}"/>
              </a:ext>
            </a:extLst>
          </p:cNvPr>
          <p:cNvSpPr>
            <a:spLocks noGrp="1"/>
          </p:cNvSpPr>
          <p:nvPr>
            <p:ph type="sldNum" sz="quarter" idx="12"/>
          </p:nvPr>
        </p:nvSpPr>
        <p:spPr/>
        <p:txBody>
          <a:bodyPr/>
          <a:lstStyle/>
          <a:p>
            <a:fld id="{81B78F43-1D7F-1E4C-8CAA-017FC1911FB1}" type="slidenum">
              <a:rPr lang="da-DK" smtClean="0"/>
              <a:t>‹nr.›</a:t>
            </a:fld>
            <a:endParaRPr lang="da-DK"/>
          </a:p>
        </p:txBody>
      </p:sp>
    </p:spTree>
    <p:extLst>
      <p:ext uri="{BB962C8B-B14F-4D97-AF65-F5344CB8AC3E}">
        <p14:creationId xmlns:p14="http://schemas.microsoft.com/office/powerpoint/2010/main" val="97015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CDA8C-8ADC-9989-EE9C-2F0CF58F2E9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2446FCAB-E4B8-495D-2D8B-066FB7151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54F88FA-4DE9-A0CD-B5F2-745D78D01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A2A3E86-5423-841D-99A7-1C56ECFE9CF4}"/>
              </a:ext>
            </a:extLst>
          </p:cNvPr>
          <p:cNvSpPr>
            <a:spLocks noGrp="1"/>
          </p:cNvSpPr>
          <p:nvPr>
            <p:ph type="dt" sz="half" idx="10"/>
          </p:nvPr>
        </p:nvSpPr>
        <p:spPr/>
        <p:txBody>
          <a:bodyPr/>
          <a:lstStyle/>
          <a:p>
            <a:fld id="{DF11E8A5-16AE-B447-99E3-B50A9518B381}" type="datetimeFigureOut">
              <a:rPr lang="da-DK" smtClean="0"/>
              <a:t>15.03.2023</a:t>
            </a:fld>
            <a:endParaRPr lang="da-DK"/>
          </a:p>
        </p:txBody>
      </p:sp>
      <p:sp>
        <p:nvSpPr>
          <p:cNvPr id="6" name="Pladsholder til sidefod 5">
            <a:extLst>
              <a:ext uri="{FF2B5EF4-FFF2-40B4-BE49-F238E27FC236}">
                <a16:creationId xmlns:a16="http://schemas.microsoft.com/office/drawing/2014/main" id="{44ED6616-96E5-1E33-7A1A-91DBD913785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49AF5C9-E469-28A6-A8E1-6041349EED68}"/>
              </a:ext>
            </a:extLst>
          </p:cNvPr>
          <p:cNvSpPr>
            <a:spLocks noGrp="1"/>
          </p:cNvSpPr>
          <p:nvPr>
            <p:ph type="sldNum" sz="quarter" idx="12"/>
          </p:nvPr>
        </p:nvSpPr>
        <p:spPr/>
        <p:txBody>
          <a:bodyPr/>
          <a:lstStyle/>
          <a:p>
            <a:fld id="{81B78F43-1D7F-1E4C-8CAA-017FC1911FB1}" type="slidenum">
              <a:rPr lang="da-DK" smtClean="0"/>
              <a:t>‹nr.›</a:t>
            </a:fld>
            <a:endParaRPr lang="da-DK"/>
          </a:p>
        </p:txBody>
      </p:sp>
    </p:spTree>
    <p:extLst>
      <p:ext uri="{BB962C8B-B14F-4D97-AF65-F5344CB8AC3E}">
        <p14:creationId xmlns:p14="http://schemas.microsoft.com/office/powerpoint/2010/main" val="383982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8930005-AB41-8B10-ED66-5C34817D23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36C94F0-F2FC-D963-9B99-6DDDA7926C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A76DCE7-81A0-C200-182A-13E6B7DBB3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1E8A5-16AE-B447-99E3-B50A9518B381}" type="datetimeFigureOut">
              <a:rPr lang="da-DK" smtClean="0"/>
              <a:t>15.03.2023</a:t>
            </a:fld>
            <a:endParaRPr lang="da-DK"/>
          </a:p>
        </p:txBody>
      </p:sp>
      <p:sp>
        <p:nvSpPr>
          <p:cNvPr id="5" name="Pladsholder til sidefod 4">
            <a:extLst>
              <a:ext uri="{FF2B5EF4-FFF2-40B4-BE49-F238E27FC236}">
                <a16:creationId xmlns:a16="http://schemas.microsoft.com/office/drawing/2014/main" id="{1EE40E92-4EF2-1106-9906-B50A3683A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E5B2987-AADE-CBC4-7648-4AD912F2B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78F43-1D7F-1E4C-8CAA-017FC1911FB1}" type="slidenum">
              <a:rPr lang="da-DK" smtClean="0"/>
              <a:t>‹nr.›</a:t>
            </a:fld>
            <a:endParaRPr lang="da-DK"/>
          </a:p>
        </p:txBody>
      </p:sp>
    </p:spTree>
    <p:extLst>
      <p:ext uri="{BB962C8B-B14F-4D97-AF65-F5344CB8AC3E}">
        <p14:creationId xmlns:p14="http://schemas.microsoft.com/office/powerpoint/2010/main" val="1673199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hyperlink" Target="http://www.termonet.dk/" TargetMode="External"/><Relationship Id="rId3" Type="http://schemas.openxmlformats.org/officeDocument/2006/relationships/image" Target="../media/image44.png"/><Relationship Id="rId7" Type="http://schemas.openxmlformats.org/officeDocument/2006/relationships/hyperlink" Target="http://www.energifaellesskaber.dk/"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eboconsult.dk/energifaellesskaber/" TargetMode="External"/><Relationship Id="rId5" Type="http://schemas.openxmlformats.org/officeDocument/2006/relationships/image" Target="../media/image46.png"/><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7.xml"/><Relationship Id="rId1" Type="http://schemas.openxmlformats.org/officeDocument/2006/relationships/tags" Target="../tags/tag8.xml"/><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9.xml"/><Relationship Id="rId1" Type="http://schemas.openxmlformats.org/officeDocument/2006/relationships/tags" Target="../tags/tag9.xml"/><Relationship Id="rId5" Type="http://schemas.openxmlformats.org/officeDocument/2006/relationships/image" Target="../media/image50.png"/><Relationship Id="rId4" Type="http://schemas.openxmlformats.org/officeDocument/2006/relationships/image" Target="../media/image49.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9.xml"/><Relationship Id="rId1" Type="http://schemas.openxmlformats.org/officeDocument/2006/relationships/tags" Target="../tags/tag10.xml"/><Relationship Id="rId5" Type="http://schemas.openxmlformats.org/officeDocument/2006/relationships/image" Target="../media/image51.png"/><Relationship Id="rId4" Type="http://schemas.openxmlformats.org/officeDocument/2006/relationships/image" Target="../media/image49.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0.xml"/><Relationship Id="rId1" Type="http://schemas.openxmlformats.org/officeDocument/2006/relationships/tags" Target="../tags/tag1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9.emf"/></Relationships>
</file>

<file path=ppt/slides/_rels/slide3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52.png"/><Relationship Id="rId4"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54.png"/><Relationship Id="rId4"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9.xml"/><Relationship Id="rId4" Type="http://schemas.openxmlformats.org/officeDocument/2006/relationships/image" Target="../media/image58.emf"/></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7C54EEB-18AC-4131-DC2D-285FF1581B30}"/>
              </a:ext>
            </a:extLst>
          </p:cNvPr>
          <p:cNvPicPr>
            <a:picLocks noChangeAspect="1"/>
          </p:cNvPicPr>
          <p:nvPr/>
        </p:nvPicPr>
        <p:blipFill>
          <a:blip r:embed="rId2"/>
          <a:stretch>
            <a:fillRect/>
          </a:stretch>
        </p:blipFill>
        <p:spPr>
          <a:xfrm>
            <a:off x="3675184" y="-104180"/>
            <a:ext cx="4923693" cy="6959286"/>
          </a:xfrm>
          <a:prstGeom prst="rect">
            <a:avLst/>
          </a:prstGeom>
        </p:spPr>
      </p:pic>
    </p:spTree>
    <p:extLst>
      <p:ext uri="{BB962C8B-B14F-4D97-AF65-F5344CB8AC3E}">
        <p14:creationId xmlns:p14="http://schemas.microsoft.com/office/powerpoint/2010/main" val="1408390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ABD4CB-CC1B-1F4B-3389-4B2C771E49FF}"/>
              </a:ext>
            </a:extLst>
          </p:cNvPr>
          <p:cNvSpPr/>
          <p:nvPr/>
        </p:nvSpPr>
        <p:spPr>
          <a:xfrm>
            <a:off x="7882508" y="0"/>
            <a:ext cx="3063202" cy="6858000"/>
          </a:xfrm>
          <a:prstGeom prst="rect">
            <a:avLst/>
          </a:prstGeom>
          <a:solidFill>
            <a:srgbClr val="778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33" dirty="0">
              <a:latin typeface="Segoe UI" panose="020B0502040204020203" pitchFamily="34" charset="0"/>
              <a:cs typeface="Segoe UI" panose="020B0502040204020203" pitchFamily="34" charset="0"/>
            </a:endParaRPr>
          </a:p>
        </p:txBody>
      </p:sp>
      <p:sp>
        <p:nvSpPr>
          <p:cNvPr id="4" name="Tekstfelt 3">
            <a:extLst>
              <a:ext uri="{FF2B5EF4-FFF2-40B4-BE49-F238E27FC236}">
                <a16:creationId xmlns:a16="http://schemas.microsoft.com/office/drawing/2014/main" id="{F0D243E7-1F6C-B27D-2F3C-103B4FD62B50}"/>
              </a:ext>
            </a:extLst>
          </p:cNvPr>
          <p:cNvSpPr txBox="1"/>
          <p:nvPr/>
        </p:nvSpPr>
        <p:spPr>
          <a:xfrm>
            <a:off x="1587859" y="219892"/>
            <a:ext cx="6432903" cy="1209305"/>
          </a:xfrm>
          <a:prstGeom prst="rect">
            <a:avLst/>
          </a:prstGeom>
          <a:noFill/>
        </p:spPr>
        <p:txBody>
          <a:bodyPr wrap="square">
            <a:spAutoFit/>
          </a:bodyPr>
          <a:lstStyle/>
          <a:p>
            <a:r>
              <a:rPr lang="da-DK" sz="3629" i="1" dirty="0">
                <a:solidFill>
                  <a:srgbClr val="00004C"/>
                </a:solidFill>
                <a:latin typeface="Segoe UI" panose="020B0502040204020203" pitchFamily="34" charset="0"/>
                <a:cs typeface="Segoe UI" panose="020B0502040204020203" pitchFamily="34" charset="0"/>
              </a:rPr>
              <a:t>”Tønder-modellen”</a:t>
            </a:r>
          </a:p>
          <a:p>
            <a:r>
              <a:rPr lang="da-DK" sz="3629" b="1" dirty="0">
                <a:solidFill>
                  <a:srgbClr val="00004C"/>
                </a:solidFill>
                <a:latin typeface="Segoe UI" panose="020B0502040204020203" pitchFamily="34" charset="0"/>
                <a:cs typeface="Segoe UI" panose="020B0502040204020203" pitchFamily="34" charset="0"/>
              </a:rPr>
              <a:t>Guidelines for VE-projekter</a:t>
            </a:r>
          </a:p>
        </p:txBody>
      </p:sp>
      <p:pic>
        <p:nvPicPr>
          <p:cNvPr id="6" name="Billede 5" descr="Et billede, der indeholder tekst&#10;&#10;Automatisk genereret beskrivelse">
            <a:extLst>
              <a:ext uri="{FF2B5EF4-FFF2-40B4-BE49-F238E27FC236}">
                <a16:creationId xmlns:a16="http://schemas.microsoft.com/office/drawing/2014/main" id="{319C3293-94F1-6466-0115-91B6E76E40E2}"/>
              </a:ext>
            </a:extLst>
          </p:cNvPr>
          <p:cNvPicPr>
            <a:picLocks noChangeAspect="1"/>
          </p:cNvPicPr>
          <p:nvPr/>
        </p:nvPicPr>
        <p:blipFill>
          <a:blip r:embed="rId3"/>
          <a:stretch>
            <a:fillRect/>
          </a:stretch>
        </p:blipFill>
        <p:spPr>
          <a:xfrm>
            <a:off x="9677200" y="6340385"/>
            <a:ext cx="1109924" cy="407825"/>
          </a:xfrm>
          <a:prstGeom prst="rect">
            <a:avLst/>
          </a:prstGeom>
        </p:spPr>
      </p:pic>
      <p:sp>
        <p:nvSpPr>
          <p:cNvPr id="7" name="Tekstfelt 6">
            <a:extLst>
              <a:ext uri="{FF2B5EF4-FFF2-40B4-BE49-F238E27FC236}">
                <a16:creationId xmlns:a16="http://schemas.microsoft.com/office/drawing/2014/main" id="{2CAD7537-D589-F949-E143-9C8AE365A22D}"/>
              </a:ext>
            </a:extLst>
          </p:cNvPr>
          <p:cNvSpPr txBox="1"/>
          <p:nvPr/>
        </p:nvSpPr>
        <p:spPr>
          <a:xfrm>
            <a:off x="1587859" y="1850830"/>
            <a:ext cx="6136063" cy="2270045"/>
          </a:xfrm>
          <a:prstGeom prst="rect">
            <a:avLst/>
          </a:prstGeom>
          <a:noFill/>
        </p:spPr>
        <p:txBody>
          <a:bodyPr wrap="square" rtlCol="0">
            <a:spAutoFit/>
          </a:bodyPr>
          <a:lstStyle/>
          <a:p>
            <a:pPr marL="311079" indent="-311079">
              <a:buFont typeface="Arial" panose="020B0604020202020204" pitchFamily="34" charset="0"/>
              <a:buChar char="•"/>
            </a:pPr>
            <a:r>
              <a:rPr lang="da-DK" sz="2540" b="1" dirty="0">
                <a:latin typeface="Segoe UI" panose="020B0502040204020203" pitchFamily="34" charset="0"/>
                <a:cs typeface="Segoe UI" panose="020B0502040204020203" pitchFamily="34" charset="0"/>
              </a:rPr>
              <a:t>Kanalisering af økonomiske gevinster til lokalområdet</a:t>
            </a:r>
          </a:p>
          <a:p>
            <a:endParaRPr lang="da-DK" sz="2540" b="1" dirty="0">
              <a:latin typeface="Segoe UI" panose="020B0502040204020203" pitchFamily="34" charset="0"/>
              <a:cs typeface="Segoe UI" panose="020B0502040204020203" pitchFamily="34" charset="0"/>
            </a:endParaRPr>
          </a:p>
          <a:p>
            <a:pPr marL="725851" lvl="1" indent="-311079">
              <a:buFont typeface="Arial" panose="020B0604020202020204" pitchFamily="34" charset="0"/>
              <a:buChar char="•"/>
            </a:pPr>
            <a:r>
              <a:rPr lang="da-DK" sz="2177" dirty="0">
                <a:latin typeface="Segoe UI" panose="020B0502040204020203" pitchFamily="34" charset="0"/>
                <a:cs typeface="Segoe UI" panose="020B0502040204020203" pitchFamily="34" charset="0"/>
              </a:rPr>
              <a:t>Løbende årlige bidrag fra projektet </a:t>
            </a:r>
          </a:p>
          <a:p>
            <a:pPr marL="725851" lvl="1" indent="-311079">
              <a:buFont typeface="Arial" panose="020B0604020202020204" pitchFamily="34" charset="0"/>
              <a:buChar char="•"/>
            </a:pPr>
            <a:r>
              <a:rPr lang="da-DK" sz="2177" dirty="0">
                <a:latin typeface="Segoe UI" panose="020B0502040204020203" pitchFamily="34" charset="0"/>
                <a:cs typeface="Segoe UI" panose="020B0502040204020203" pitchFamily="34" charset="0"/>
              </a:rPr>
              <a:t>Forvaltes af borgerne i lokalområdet</a:t>
            </a:r>
          </a:p>
          <a:p>
            <a:pPr marL="725851" lvl="1" indent="-311079">
              <a:buFont typeface="Arial" panose="020B0604020202020204" pitchFamily="34" charset="0"/>
              <a:buChar char="•"/>
            </a:pPr>
            <a:endParaRPr lang="da-DK" sz="2177" dirty="0">
              <a:latin typeface="Segoe UI" panose="020B0502040204020203" pitchFamily="34" charset="0"/>
              <a:cs typeface="Segoe UI" panose="020B0502040204020203" pitchFamily="34" charset="0"/>
            </a:endParaRPr>
          </a:p>
        </p:txBody>
      </p:sp>
      <p:sp>
        <p:nvSpPr>
          <p:cNvPr id="8" name="Rektangel 7"/>
          <p:cNvSpPr/>
          <p:nvPr/>
        </p:nvSpPr>
        <p:spPr>
          <a:xfrm>
            <a:off x="8774836" y="459429"/>
            <a:ext cx="1295547" cy="2409890"/>
          </a:xfrm>
          <a:prstGeom prst="rect">
            <a:avLst/>
          </a:prstGeom>
        </p:spPr>
        <p:txBody>
          <a:bodyPr wrap="none">
            <a:spAutoFit/>
          </a:bodyPr>
          <a:lstStyle/>
          <a:p>
            <a:r>
              <a:rPr lang="da-DK" sz="15060" b="1" dirty="0">
                <a:solidFill>
                  <a:srgbClr val="00004C"/>
                </a:solidFill>
                <a:latin typeface="Segoe UI" panose="020B0502040204020203" pitchFamily="34" charset="0"/>
                <a:cs typeface="Segoe UI" panose="020B0502040204020203" pitchFamily="34" charset="0"/>
              </a:rPr>
              <a:t>3</a:t>
            </a:r>
            <a:endParaRPr lang="da-DK" sz="1633" dirty="0"/>
          </a:p>
        </p:txBody>
      </p:sp>
    </p:spTree>
    <p:extLst>
      <p:ext uri="{BB962C8B-B14F-4D97-AF65-F5344CB8AC3E}">
        <p14:creationId xmlns:p14="http://schemas.microsoft.com/office/powerpoint/2010/main" val="387038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ABD4CB-CC1B-1F4B-3389-4B2C771E49FF}"/>
              </a:ext>
            </a:extLst>
          </p:cNvPr>
          <p:cNvSpPr/>
          <p:nvPr/>
        </p:nvSpPr>
        <p:spPr>
          <a:xfrm>
            <a:off x="7882508" y="0"/>
            <a:ext cx="3063202" cy="6858000"/>
          </a:xfrm>
          <a:prstGeom prst="rect">
            <a:avLst/>
          </a:prstGeom>
          <a:solidFill>
            <a:srgbClr val="778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33" dirty="0">
              <a:latin typeface="Segoe UI" panose="020B0502040204020203" pitchFamily="34" charset="0"/>
              <a:cs typeface="Segoe UI" panose="020B0502040204020203" pitchFamily="34" charset="0"/>
            </a:endParaRPr>
          </a:p>
        </p:txBody>
      </p:sp>
      <p:sp>
        <p:nvSpPr>
          <p:cNvPr id="4" name="Tekstfelt 3">
            <a:extLst>
              <a:ext uri="{FF2B5EF4-FFF2-40B4-BE49-F238E27FC236}">
                <a16:creationId xmlns:a16="http://schemas.microsoft.com/office/drawing/2014/main" id="{F0D243E7-1F6C-B27D-2F3C-103B4FD62B50}"/>
              </a:ext>
            </a:extLst>
          </p:cNvPr>
          <p:cNvSpPr txBox="1"/>
          <p:nvPr/>
        </p:nvSpPr>
        <p:spPr>
          <a:xfrm>
            <a:off x="1587859" y="219892"/>
            <a:ext cx="6432903" cy="1209305"/>
          </a:xfrm>
          <a:prstGeom prst="rect">
            <a:avLst/>
          </a:prstGeom>
          <a:noFill/>
        </p:spPr>
        <p:txBody>
          <a:bodyPr wrap="square">
            <a:spAutoFit/>
          </a:bodyPr>
          <a:lstStyle/>
          <a:p>
            <a:r>
              <a:rPr lang="da-DK" sz="3629" i="1" dirty="0">
                <a:solidFill>
                  <a:srgbClr val="00004C"/>
                </a:solidFill>
                <a:latin typeface="Segoe UI" panose="020B0502040204020203" pitchFamily="34" charset="0"/>
                <a:cs typeface="Segoe UI" panose="020B0502040204020203" pitchFamily="34" charset="0"/>
              </a:rPr>
              <a:t>”Tønder-modellen”</a:t>
            </a:r>
          </a:p>
          <a:p>
            <a:r>
              <a:rPr lang="da-DK" sz="3629" b="1" dirty="0">
                <a:solidFill>
                  <a:srgbClr val="00004C"/>
                </a:solidFill>
                <a:latin typeface="Segoe UI" panose="020B0502040204020203" pitchFamily="34" charset="0"/>
                <a:cs typeface="Segoe UI" panose="020B0502040204020203" pitchFamily="34" charset="0"/>
              </a:rPr>
              <a:t>Guidelines for VE-projekter</a:t>
            </a:r>
          </a:p>
        </p:txBody>
      </p:sp>
      <p:pic>
        <p:nvPicPr>
          <p:cNvPr id="6" name="Billede 5" descr="Et billede, der indeholder tekst&#10;&#10;Automatisk genereret beskrivelse">
            <a:extLst>
              <a:ext uri="{FF2B5EF4-FFF2-40B4-BE49-F238E27FC236}">
                <a16:creationId xmlns:a16="http://schemas.microsoft.com/office/drawing/2014/main" id="{319C3293-94F1-6466-0115-91B6E76E40E2}"/>
              </a:ext>
            </a:extLst>
          </p:cNvPr>
          <p:cNvPicPr>
            <a:picLocks noChangeAspect="1"/>
          </p:cNvPicPr>
          <p:nvPr/>
        </p:nvPicPr>
        <p:blipFill>
          <a:blip r:embed="rId3"/>
          <a:stretch>
            <a:fillRect/>
          </a:stretch>
        </p:blipFill>
        <p:spPr>
          <a:xfrm>
            <a:off x="9677200" y="6340385"/>
            <a:ext cx="1109924" cy="407825"/>
          </a:xfrm>
          <a:prstGeom prst="rect">
            <a:avLst/>
          </a:prstGeom>
        </p:spPr>
      </p:pic>
      <p:sp>
        <p:nvSpPr>
          <p:cNvPr id="7" name="Tekstfelt 6">
            <a:extLst>
              <a:ext uri="{FF2B5EF4-FFF2-40B4-BE49-F238E27FC236}">
                <a16:creationId xmlns:a16="http://schemas.microsoft.com/office/drawing/2014/main" id="{2CAD7537-D589-F949-E143-9C8AE365A22D}"/>
              </a:ext>
            </a:extLst>
          </p:cNvPr>
          <p:cNvSpPr txBox="1"/>
          <p:nvPr/>
        </p:nvSpPr>
        <p:spPr>
          <a:xfrm>
            <a:off x="1587859" y="1850831"/>
            <a:ext cx="6136063" cy="2214196"/>
          </a:xfrm>
          <a:prstGeom prst="rect">
            <a:avLst/>
          </a:prstGeom>
          <a:noFill/>
        </p:spPr>
        <p:txBody>
          <a:bodyPr wrap="square" rtlCol="0">
            <a:spAutoFit/>
          </a:bodyPr>
          <a:lstStyle/>
          <a:p>
            <a:pPr marL="311079" indent="-311079">
              <a:buFont typeface="Arial" panose="020B0604020202020204" pitchFamily="34" charset="0"/>
              <a:buChar char="•"/>
            </a:pPr>
            <a:r>
              <a:rPr lang="da-DK" sz="2540" b="1" dirty="0">
                <a:latin typeface="Segoe UI" panose="020B0502040204020203" pitchFamily="34" charset="0"/>
                <a:cs typeface="Segoe UI" panose="020B0502040204020203" pitchFamily="34" charset="0"/>
              </a:rPr>
              <a:t>Grøn pulje</a:t>
            </a:r>
          </a:p>
          <a:p>
            <a:endParaRPr lang="da-DK" sz="2540" b="1" dirty="0">
              <a:latin typeface="Segoe UI" panose="020B0502040204020203" pitchFamily="34" charset="0"/>
              <a:cs typeface="Segoe UI" panose="020B0502040204020203" pitchFamily="34" charset="0"/>
            </a:endParaRPr>
          </a:p>
          <a:p>
            <a:pPr marL="725851" lvl="1" indent="-311079">
              <a:buFont typeface="Arial" panose="020B0604020202020204" pitchFamily="34" charset="0"/>
              <a:buChar char="•"/>
            </a:pPr>
            <a:r>
              <a:rPr lang="da-DK" sz="2177" dirty="0">
                <a:latin typeface="Segoe UI" panose="020B0502040204020203" pitchFamily="34" charset="0"/>
                <a:cs typeface="Segoe UI" panose="020B0502040204020203" pitchFamily="34" charset="0"/>
              </a:rPr>
              <a:t>Midlerne i den grønne pulje skal komme byer og lokalsamfund i hele kommunen til gavn </a:t>
            </a:r>
          </a:p>
          <a:p>
            <a:pPr marL="725851" lvl="1" indent="-311079">
              <a:buFont typeface="Arial" panose="020B0604020202020204" pitchFamily="34" charset="0"/>
              <a:buChar char="•"/>
            </a:pPr>
            <a:endParaRPr lang="da-DK" sz="2177" dirty="0">
              <a:latin typeface="Segoe UI" panose="020B0502040204020203" pitchFamily="34" charset="0"/>
              <a:cs typeface="Segoe UI" panose="020B0502040204020203" pitchFamily="34" charset="0"/>
            </a:endParaRPr>
          </a:p>
        </p:txBody>
      </p:sp>
      <p:sp>
        <p:nvSpPr>
          <p:cNvPr id="8" name="Rektangel 7"/>
          <p:cNvSpPr/>
          <p:nvPr/>
        </p:nvSpPr>
        <p:spPr>
          <a:xfrm>
            <a:off x="8774836" y="459429"/>
            <a:ext cx="1295547" cy="2409890"/>
          </a:xfrm>
          <a:prstGeom prst="rect">
            <a:avLst/>
          </a:prstGeom>
        </p:spPr>
        <p:txBody>
          <a:bodyPr wrap="none">
            <a:spAutoFit/>
          </a:bodyPr>
          <a:lstStyle/>
          <a:p>
            <a:r>
              <a:rPr lang="da-DK" sz="15060" b="1" dirty="0">
                <a:solidFill>
                  <a:srgbClr val="00004C"/>
                </a:solidFill>
                <a:latin typeface="Segoe UI" panose="020B0502040204020203" pitchFamily="34" charset="0"/>
                <a:cs typeface="Segoe UI" panose="020B0502040204020203" pitchFamily="34" charset="0"/>
              </a:rPr>
              <a:t>4</a:t>
            </a:r>
            <a:endParaRPr lang="da-DK" sz="1633" dirty="0"/>
          </a:p>
        </p:txBody>
      </p:sp>
    </p:spTree>
    <p:extLst>
      <p:ext uri="{BB962C8B-B14F-4D97-AF65-F5344CB8AC3E}">
        <p14:creationId xmlns:p14="http://schemas.microsoft.com/office/powerpoint/2010/main" val="2333714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1246291" y="0"/>
            <a:ext cx="9699419" cy="6874158"/>
          </a:xfrm>
          <a:prstGeom prst="rect">
            <a:avLst/>
          </a:prstGeom>
        </p:spPr>
      </p:pic>
      <p:sp>
        <p:nvSpPr>
          <p:cNvPr id="7" name="Afrundet rektangel 6"/>
          <p:cNvSpPr/>
          <p:nvPr/>
        </p:nvSpPr>
        <p:spPr>
          <a:xfrm>
            <a:off x="7880947" y="4917392"/>
            <a:ext cx="2641162" cy="145531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33"/>
          </a:p>
        </p:txBody>
      </p:sp>
      <p:sp>
        <p:nvSpPr>
          <p:cNvPr id="9" name="Rektangel 8"/>
          <p:cNvSpPr/>
          <p:nvPr/>
        </p:nvSpPr>
        <p:spPr>
          <a:xfrm>
            <a:off x="8113797" y="5035394"/>
            <a:ext cx="2641162" cy="1264962"/>
          </a:xfrm>
          <a:prstGeom prst="rect">
            <a:avLst/>
          </a:prstGeom>
        </p:spPr>
        <p:txBody>
          <a:bodyPr wrap="square">
            <a:spAutoFit/>
          </a:bodyPr>
          <a:lstStyle/>
          <a:p>
            <a:r>
              <a:rPr lang="da-DK" sz="2540" b="1" dirty="0">
                <a:latin typeface="Segoe UI" panose="020B0502040204020203" pitchFamily="34" charset="0"/>
                <a:cs typeface="Segoe UI" panose="020B0502040204020203" pitchFamily="34" charset="0"/>
              </a:rPr>
              <a:t>12 projekter i </a:t>
            </a:r>
          </a:p>
          <a:p>
            <a:r>
              <a:rPr lang="da-DK" sz="2540" b="1" dirty="0">
                <a:latin typeface="Segoe UI" panose="020B0502040204020203" pitchFamily="34" charset="0"/>
                <a:cs typeface="Segoe UI" panose="020B0502040204020203" pitchFamily="34" charset="0"/>
              </a:rPr>
              <a:t>planlægning-fasen</a:t>
            </a:r>
            <a:endParaRPr lang="da-DK" sz="2540" b="1" dirty="0"/>
          </a:p>
        </p:txBody>
      </p:sp>
    </p:spTree>
    <p:extLst>
      <p:ext uri="{BB962C8B-B14F-4D97-AF65-F5344CB8AC3E}">
        <p14:creationId xmlns:p14="http://schemas.microsoft.com/office/powerpoint/2010/main" val="453325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ABD4CB-CC1B-1F4B-3389-4B2C771E49FF}"/>
              </a:ext>
            </a:extLst>
          </p:cNvPr>
          <p:cNvSpPr/>
          <p:nvPr/>
        </p:nvSpPr>
        <p:spPr>
          <a:xfrm>
            <a:off x="7882508" y="0"/>
            <a:ext cx="3063202" cy="6858000"/>
          </a:xfrm>
          <a:prstGeom prst="rect">
            <a:avLst/>
          </a:prstGeom>
          <a:solidFill>
            <a:srgbClr val="778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33" dirty="0">
              <a:latin typeface="Segoe UI" panose="020B0502040204020203" pitchFamily="34" charset="0"/>
              <a:cs typeface="Segoe UI" panose="020B0502040204020203" pitchFamily="34" charset="0"/>
            </a:endParaRPr>
          </a:p>
        </p:txBody>
      </p:sp>
      <p:pic>
        <p:nvPicPr>
          <p:cNvPr id="6" name="Billede 5" descr="Et billede, der indeholder tekst&#10;&#10;Automatisk genereret beskrivelse">
            <a:extLst>
              <a:ext uri="{FF2B5EF4-FFF2-40B4-BE49-F238E27FC236}">
                <a16:creationId xmlns:a16="http://schemas.microsoft.com/office/drawing/2014/main" id="{319C3293-94F1-6466-0115-91B6E76E40E2}"/>
              </a:ext>
            </a:extLst>
          </p:cNvPr>
          <p:cNvPicPr>
            <a:picLocks noChangeAspect="1"/>
          </p:cNvPicPr>
          <p:nvPr/>
        </p:nvPicPr>
        <p:blipFill>
          <a:blip r:embed="rId3"/>
          <a:stretch>
            <a:fillRect/>
          </a:stretch>
        </p:blipFill>
        <p:spPr>
          <a:xfrm>
            <a:off x="9677200" y="6340385"/>
            <a:ext cx="1109924" cy="407825"/>
          </a:xfrm>
          <a:prstGeom prst="rect">
            <a:avLst/>
          </a:prstGeom>
        </p:spPr>
      </p:pic>
      <p:pic>
        <p:nvPicPr>
          <p:cNvPr id="1026" name="Picture 2" descr="Spørgsmålstegn - Gratis illustration fra Pindemand.dk">
            <a:extLst>
              <a:ext uri="{FF2B5EF4-FFF2-40B4-BE49-F238E27FC236}">
                <a16:creationId xmlns:a16="http://schemas.microsoft.com/office/drawing/2014/main" id="{64F2557D-4CD5-5AAF-19A9-7E876B2FA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80" y="-95004"/>
            <a:ext cx="8779707" cy="673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638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Freeform: Shape 205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1" name="Rectangle 206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Freeform: Shape 206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7" name="Isosceles Triangle 206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Det var ikke særlig klogt sagt, Peter Plys - Wallsticker – Homedec.dk">
            <a:extLst>
              <a:ext uri="{FF2B5EF4-FFF2-40B4-BE49-F238E27FC236}">
                <a16:creationId xmlns:a16="http://schemas.microsoft.com/office/drawing/2014/main" id="{78136152-F916-388D-9E2E-2A7AE68724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7" y="643467"/>
            <a:ext cx="5571065"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69" name="Isosceles Triangle 206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433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normAutofit fontScale="90000"/>
          </a:bodyPr>
          <a:lstStyle/>
          <a:p>
            <a:r>
              <a:rPr lang="da-DK" dirty="0"/>
              <a:t>Solcelleanlæg ved Skibstrup - Helsingør</a:t>
            </a:r>
          </a:p>
        </p:txBody>
      </p:sp>
      <p:sp>
        <p:nvSpPr>
          <p:cNvPr id="4" name="Undertitel 3"/>
          <p:cNvSpPr>
            <a:spLocks noGrp="1"/>
          </p:cNvSpPr>
          <p:nvPr>
            <p:ph type="subTitle" idx="1"/>
          </p:nvPr>
        </p:nvSpPr>
        <p:spPr/>
        <p:txBody>
          <a:bodyPr>
            <a:normAutofit fontScale="92500" lnSpcReduction="20000"/>
          </a:bodyPr>
          <a:lstStyle/>
          <a:p>
            <a:r>
              <a:rPr lang="da-DK" dirty="0"/>
              <a:t>Claus Bo Frederiksen, seniorkonsulent</a:t>
            </a:r>
          </a:p>
        </p:txBody>
      </p:sp>
      <p:sp>
        <p:nvSpPr>
          <p:cNvPr id="5" name="Pladsholder til dato 4"/>
          <p:cNvSpPr>
            <a:spLocks noGrp="1"/>
          </p:cNvSpPr>
          <p:nvPr>
            <p:ph type="dt" sz="half" idx="10"/>
          </p:nvPr>
        </p:nvSpPr>
        <p:spPr>
          <a:xfrm>
            <a:off x="772683" y="6359427"/>
            <a:ext cx="4459221" cy="238125"/>
          </a:xfrm>
        </p:spPr>
        <p:txBody>
          <a:bodyPr/>
          <a:lstStyle/>
          <a:p>
            <a:fld id="{1106CE63-20BE-2847-96D5-D6CA150196D9}" type="datetime2">
              <a:rPr lang="da-DK" smtClean="0"/>
              <a:t>15. marts 2023</a:t>
            </a:fld>
            <a:endParaRPr lang="da-DK" dirty="0"/>
          </a:p>
        </p:txBody>
      </p:sp>
      <p:pic>
        <p:nvPicPr>
          <p:cNvPr id="7" name="Billede 6">
            <a:extLst>
              <a:ext uri="{FF2B5EF4-FFF2-40B4-BE49-F238E27FC236}">
                <a16:creationId xmlns:a16="http://schemas.microsoft.com/office/drawing/2014/main" id="{776E17FE-3C93-045D-DD4B-FE3FC0A85FFF}"/>
              </a:ext>
            </a:extLst>
          </p:cNvPr>
          <p:cNvPicPr>
            <a:picLocks noChangeAspect="1"/>
          </p:cNvPicPr>
          <p:nvPr/>
        </p:nvPicPr>
        <p:blipFill>
          <a:blip r:embed="rId3"/>
          <a:stretch>
            <a:fillRect/>
          </a:stretch>
        </p:blipFill>
        <p:spPr>
          <a:xfrm>
            <a:off x="263352" y="68778"/>
            <a:ext cx="4670707" cy="4894152"/>
          </a:xfrm>
          <a:prstGeom prst="rect">
            <a:avLst/>
          </a:prstGeom>
        </p:spPr>
      </p:pic>
      <p:pic>
        <p:nvPicPr>
          <p:cNvPr id="9" name="Billede 8">
            <a:extLst>
              <a:ext uri="{FF2B5EF4-FFF2-40B4-BE49-F238E27FC236}">
                <a16:creationId xmlns:a16="http://schemas.microsoft.com/office/drawing/2014/main" id="{19264659-660E-F4C7-D26A-002A86199D65}"/>
              </a:ext>
            </a:extLst>
          </p:cNvPr>
          <p:cNvPicPr>
            <a:picLocks noChangeAspect="1"/>
          </p:cNvPicPr>
          <p:nvPr/>
        </p:nvPicPr>
        <p:blipFill>
          <a:blip r:embed="rId4"/>
          <a:stretch>
            <a:fillRect/>
          </a:stretch>
        </p:blipFill>
        <p:spPr>
          <a:xfrm>
            <a:off x="4409550" y="4030853"/>
            <a:ext cx="524509" cy="304947"/>
          </a:xfrm>
          <a:prstGeom prst="rect">
            <a:avLst/>
          </a:prstGeom>
        </p:spPr>
      </p:pic>
      <p:pic>
        <p:nvPicPr>
          <p:cNvPr id="11" name="Billede 10">
            <a:extLst>
              <a:ext uri="{FF2B5EF4-FFF2-40B4-BE49-F238E27FC236}">
                <a16:creationId xmlns:a16="http://schemas.microsoft.com/office/drawing/2014/main" id="{5F377237-6DAF-0666-3F9A-C936CDFD3336}"/>
              </a:ext>
            </a:extLst>
          </p:cNvPr>
          <p:cNvPicPr>
            <a:picLocks noChangeAspect="1"/>
          </p:cNvPicPr>
          <p:nvPr/>
        </p:nvPicPr>
        <p:blipFill>
          <a:blip r:embed="rId5"/>
          <a:stretch>
            <a:fillRect/>
          </a:stretch>
        </p:blipFill>
        <p:spPr>
          <a:xfrm>
            <a:off x="5447928" y="310860"/>
            <a:ext cx="6576448" cy="4713297"/>
          </a:xfrm>
          <a:prstGeom prst="rect">
            <a:avLst/>
          </a:prstGeom>
        </p:spPr>
      </p:pic>
      <p:pic>
        <p:nvPicPr>
          <p:cNvPr id="12" name="Billede 11">
            <a:extLst>
              <a:ext uri="{FF2B5EF4-FFF2-40B4-BE49-F238E27FC236}">
                <a16:creationId xmlns:a16="http://schemas.microsoft.com/office/drawing/2014/main" id="{F2D1433D-D979-627E-2367-718227D470D8}"/>
              </a:ext>
            </a:extLst>
          </p:cNvPr>
          <p:cNvPicPr>
            <a:picLocks noChangeAspect="1"/>
          </p:cNvPicPr>
          <p:nvPr/>
        </p:nvPicPr>
        <p:blipFill>
          <a:blip r:embed="rId6"/>
          <a:stretch>
            <a:fillRect/>
          </a:stretch>
        </p:blipFill>
        <p:spPr>
          <a:xfrm>
            <a:off x="4934059" y="99163"/>
            <a:ext cx="1639966" cy="951058"/>
          </a:xfrm>
          <a:prstGeom prst="rect">
            <a:avLst/>
          </a:prstGeom>
        </p:spPr>
      </p:pic>
    </p:spTree>
    <p:extLst>
      <p:ext uri="{BB962C8B-B14F-4D97-AF65-F5344CB8AC3E}">
        <p14:creationId xmlns:p14="http://schemas.microsoft.com/office/powerpoint/2010/main" val="45420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Solcelleanlæg ved Skibstrup – Helsingør </a:t>
            </a:r>
          </a:p>
        </p:txBody>
      </p:sp>
      <p:sp>
        <p:nvSpPr>
          <p:cNvPr id="8" name="Date Placeholder 7"/>
          <p:cNvSpPr>
            <a:spLocks noGrp="1"/>
          </p:cNvSpPr>
          <p:nvPr>
            <p:ph type="dt" sz="half" idx="10"/>
          </p:nvPr>
        </p:nvSpPr>
        <p:spPr/>
        <p:txBody>
          <a:bodyPr/>
          <a:lstStyle/>
          <a:p>
            <a:fld id="{63D64B4C-2F82-7F40-85EE-73918E4625AD}" type="datetime2">
              <a:rPr lang="da-DK" smtClean="0"/>
              <a:t>15. marts 2023</a:t>
            </a:fld>
            <a:endParaRPr lang="da-DK" dirty="0"/>
          </a:p>
        </p:txBody>
      </p:sp>
      <p:pic>
        <p:nvPicPr>
          <p:cNvPr id="5" name="Billede 4">
            <a:extLst>
              <a:ext uri="{FF2B5EF4-FFF2-40B4-BE49-F238E27FC236}">
                <a16:creationId xmlns:a16="http://schemas.microsoft.com/office/drawing/2014/main" id="{DFFBC479-3A3C-0855-1D73-DB2EA967A89C}"/>
              </a:ext>
            </a:extLst>
          </p:cNvPr>
          <p:cNvPicPr>
            <a:picLocks noChangeAspect="1"/>
          </p:cNvPicPr>
          <p:nvPr/>
        </p:nvPicPr>
        <p:blipFill>
          <a:blip r:embed="rId3"/>
          <a:stretch>
            <a:fillRect/>
          </a:stretch>
        </p:blipFill>
        <p:spPr>
          <a:xfrm>
            <a:off x="955385" y="1340768"/>
            <a:ext cx="5084932" cy="5112568"/>
          </a:xfrm>
          <a:prstGeom prst="rect">
            <a:avLst/>
          </a:prstGeom>
        </p:spPr>
      </p:pic>
      <p:pic>
        <p:nvPicPr>
          <p:cNvPr id="9" name="Billede 8">
            <a:extLst>
              <a:ext uri="{FF2B5EF4-FFF2-40B4-BE49-F238E27FC236}">
                <a16:creationId xmlns:a16="http://schemas.microsoft.com/office/drawing/2014/main" id="{714D6221-9656-749E-B8E6-C49E67214FA5}"/>
              </a:ext>
            </a:extLst>
          </p:cNvPr>
          <p:cNvPicPr>
            <a:picLocks noChangeAspect="1"/>
          </p:cNvPicPr>
          <p:nvPr/>
        </p:nvPicPr>
        <p:blipFill>
          <a:blip r:embed="rId4"/>
          <a:stretch>
            <a:fillRect/>
          </a:stretch>
        </p:blipFill>
        <p:spPr>
          <a:xfrm>
            <a:off x="6528048" y="2287340"/>
            <a:ext cx="5229955" cy="3639058"/>
          </a:xfrm>
          <a:prstGeom prst="rect">
            <a:avLst/>
          </a:prstGeom>
        </p:spPr>
      </p:pic>
      <p:sp>
        <p:nvSpPr>
          <p:cNvPr id="10" name="Tekstfelt 9">
            <a:extLst>
              <a:ext uri="{FF2B5EF4-FFF2-40B4-BE49-F238E27FC236}">
                <a16:creationId xmlns:a16="http://schemas.microsoft.com/office/drawing/2014/main" id="{FB7F123B-5BEE-486F-F03F-3A51897F5A7B}"/>
              </a:ext>
            </a:extLst>
          </p:cNvPr>
          <p:cNvSpPr txBox="1"/>
          <p:nvPr/>
        </p:nvSpPr>
        <p:spPr>
          <a:xfrm>
            <a:off x="6383025" y="1179344"/>
            <a:ext cx="5084932" cy="1107996"/>
          </a:xfrm>
          <a:prstGeom prst="rect">
            <a:avLst/>
          </a:prstGeom>
          <a:noFill/>
        </p:spPr>
        <p:txBody>
          <a:bodyPr wrap="square" lIns="0" tIns="0" rIns="0" bIns="0" rtlCol="0">
            <a:spAutoFit/>
          </a:bodyPr>
          <a:lstStyle/>
          <a:p>
            <a:r>
              <a:rPr lang="da-DK" sz="2400" dirty="0"/>
              <a:t>60 ha (ca. 6 ha til grønne bælter – Produktion ca. 50 MW el svarende til 50% af boligerne i Helsingør</a:t>
            </a:r>
          </a:p>
        </p:txBody>
      </p:sp>
      <p:sp>
        <p:nvSpPr>
          <p:cNvPr id="3" name="Tekstfelt 2">
            <a:extLst>
              <a:ext uri="{FF2B5EF4-FFF2-40B4-BE49-F238E27FC236}">
                <a16:creationId xmlns:a16="http://schemas.microsoft.com/office/drawing/2014/main" id="{F067FAFE-0FE1-AEF2-CD95-8DEE09BE9B11}"/>
              </a:ext>
            </a:extLst>
          </p:cNvPr>
          <p:cNvSpPr txBox="1"/>
          <p:nvPr/>
        </p:nvSpPr>
        <p:spPr>
          <a:xfrm>
            <a:off x="6827026" y="6194899"/>
            <a:ext cx="1944216" cy="246221"/>
          </a:xfrm>
          <a:prstGeom prst="rect">
            <a:avLst/>
          </a:prstGeom>
          <a:noFill/>
        </p:spPr>
        <p:txBody>
          <a:bodyPr wrap="square" lIns="0" tIns="0" rIns="0" bIns="0" rtlCol="0">
            <a:spAutoFit/>
          </a:bodyPr>
          <a:lstStyle/>
          <a:p>
            <a:r>
              <a:rPr lang="da-DK" sz="1600" b="1" dirty="0"/>
              <a:t>100% kommunalt ejet</a:t>
            </a:r>
          </a:p>
        </p:txBody>
      </p:sp>
      <p:sp>
        <p:nvSpPr>
          <p:cNvPr id="4" name="Pil: højre 3">
            <a:extLst>
              <a:ext uri="{FF2B5EF4-FFF2-40B4-BE49-F238E27FC236}">
                <a16:creationId xmlns:a16="http://schemas.microsoft.com/office/drawing/2014/main" id="{FC893D7E-584B-64FD-5AED-0A95B8845A50}"/>
              </a:ext>
            </a:extLst>
          </p:cNvPr>
          <p:cNvSpPr/>
          <p:nvPr/>
        </p:nvSpPr>
        <p:spPr>
          <a:xfrm>
            <a:off x="8776224" y="6188790"/>
            <a:ext cx="626893" cy="258437"/>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300" dirty="0"/>
          </a:p>
        </p:txBody>
      </p:sp>
    </p:spTree>
    <p:extLst>
      <p:ext uri="{BB962C8B-B14F-4D97-AF65-F5344CB8AC3E}">
        <p14:creationId xmlns:p14="http://schemas.microsoft.com/office/powerpoint/2010/main" val="933524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En solcelle historie">
            <a:extLst>
              <a:ext uri="{FF2B5EF4-FFF2-40B4-BE49-F238E27FC236}">
                <a16:creationId xmlns:a16="http://schemas.microsoft.com/office/drawing/2014/main" id="{5285B65C-A173-73DA-7676-8C62DEF2C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6" r="2368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495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380D1C3C-AAC3-4032-BBF4-266B36BFE8C0" descr="IMG_0559.jpg">
            <a:extLst>
              <a:ext uri="{FF2B5EF4-FFF2-40B4-BE49-F238E27FC236}">
                <a16:creationId xmlns:a16="http://schemas.microsoft.com/office/drawing/2014/main" id="{A09DBE2D-27A3-22B8-3088-BEF20CBE78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822" b="619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96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ladsholder til billede 8" descr="Et billede, der indeholder himmel, græs, udendørs, person&#10;&#10;Automatisk genereret beskrivelse">
            <a:extLst>
              <a:ext uri="{FF2B5EF4-FFF2-40B4-BE49-F238E27FC236}">
                <a16:creationId xmlns:a16="http://schemas.microsoft.com/office/drawing/2014/main" id="{BD6ACD8E-FBC9-6722-80B2-ACECBE9AC6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675" b="13339"/>
          <a:stretch/>
        </p:blipFill>
        <p:spPr>
          <a:xfrm>
            <a:off x="20" y="1282"/>
            <a:ext cx="12191980" cy="6856718"/>
          </a:xfrm>
          <a:prstGeom prst="rect">
            <a:avLst/>
          </a:prstGeom>
        </p:spPr>
      </p:pic>
    </p:spTree>
    <p:extLst>
      <p:ext uri="{BB962C8B-B14F-4D97-AF65-F5344CB8AC3E}">
        <p14:creationId xmlns:p14="http://schemas.microsoft.com/office/powerpoint/2010/main" val="869994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421028-0C98-3A8F-3728-49FF848E6C11}"/>
              </a:ext>
            </a:extLst>
          </p:cNvPr>
          <p:cNvSpPr>
            <a:spLocks noGrp="1"/>
          </p:cNvSpPr>
          <p:nvPr>
            <p:ph type="title"/>
          </p:nvPr>
        </p:nvSpPr>
        <p:spPr>
          <a:xfrm>
            <a:off x="0" y="583042"/>
            <a:ext cx="12135648" cy="2077873"/>
          </a:xfrm>
        </p:spPr>
        <p:txBody>
          <a:bodyPr>
            <a:noAutofit/>
          </a:bodyPr>
          <a:lstStyle/>
          <a:p>
            <a:br>
              <a:rPr lang="da-DK" sz="4267" dirty="0">
                <a:latin typeface="Lucida Sans" panose="020B0602030504020204" pitchFamily="34" charset="0"/>
              </a:rPr>
            </a:br>
            <a:r>
              <a:rPr lang="da-DK" sz="4267" dirty="0">
                <a:latin typeface="Lucida Sans" panose="020B0602030504020204" pitchFamily="34" charset="0"/>
              </a:rPr>
              <a:t>Velkommen ved</a:t>
            </a:r>
            <a:br>
              <a:rPr lang="da-DK" sz="4267" dirty="0">
                <a:latin typeface="Lucida Sans" panose="020B0602030504020204" pitchFamily="34" charset="0"/>
              </a:rPr>
            </a:br>
            <a:r>
              <a:rPr lang="da-DK" sz="4267" dirty="0">
                <a:latin typeface="Lucida Sans" panose="020B0602030504020204" pitchFamily="34" charset="0"/>
              </a:rPr>
              <a:t>Borgmester Johannes Lundsfryd Jensen</a:t>
            </a:r>
            <a:br>
              <a:rPr lang="da-DK" sz="4267" dirty="0">
                <a:latin typeface="Lucida Sans" panose="020B0602030504020204" pitchFamily="34" charset="0"/>
                <a:ea typeface="Calibri" panose="020F0502020204030204" pitchFamily="34" charset="0"/>
              </a:rPr>
            </a:br>
            <a:endParaRPr lang="da-DK" sz="4267" dirty="0">
              <a:latin typeface="Lucida Sans" panose="020B0602030504020204" pitchFamily="34" charset="0"/>
            </a:endParaRPr>
          </a:p>
        </p:txBody>
      </p:sp>
      <p:pic>
        <p:nvPicPr>
          <p:cNvPr id="6" name="Billede 5">
            <a:extLst>
              <a:ext uri="{FF2B5EF4-FFF2-40B4-BE49-F238E27FC236}">
                <a16:creationId xmlns:a16="http://schemas.microsoft.com/office/drawing/2014/main" id="{0EAA4BDB-807D-ACFA-6281-C99A838728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97" y="3914868"/>
            <a:ext cx="3109555" cy="1166083"/>
          </a:xfrm>
          <a:prstGeom prst="rect">
            <a:avLst/>
          </a:prstGeom>
          <a:noFill/>
          <a:ln>
            <a:noFill/>
          </a:ln>
        </p:spPr>
      </p:pic>
      <p:pic>
        <p:nvPicPr>
          <p:cNvPr id="4" name="Billede 3" descr="Et billede, der indeholder person, indendørs, stående&#10;&#10;Automatisk genereret beskrivelse">
            <a:extLst>
              <a:ext uri="{FF2B5EF4-FFF2-40B4-BE49-F238E27FC236}">
                <a16:creationId xmlns:a16="http://schemas.microsoft.com/office/drawing/2014/main" id="{8E2128E5-B867-B089-DDCA-9073CCD1F5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1472" y="3160341"/>
            <a:ext cx="4012704" cy="2675136"/>
          </a:xfrm>
          <a:prstGeom prst="rect">
            <a:avLst/>
          </a:prstGeom>
        </p:spPr>
      </p:pic>
      <p:pic>
        <p:nvPicPr>
          <p:cNvPr id="5" name="Picture 2">
            <a:extLst>
              <a:ext uri="{FF2B5EF4-FFF2-40B4-BE49-F238E27FC236}">
                <a16:creationId xmlns:a16="http://schemas.microsoft.com/office/drawing/2014/main" id="{F9CA0EA5-809D-939A-CF8A-FAFDF29C23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5148" y="3331827"/>
            <a:ext cx="3109555" cy="233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04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ladsholder til billede 7" descr="Et billede, der indeholder indendørs, loft, person, gulv&#10;&#10;Automatisk genereret beskrivelse">
            <a:extLst>
              <a:ext uri="{FF2B5EF4-FFF2-40B4-BE49-F238E27FC236}">
                <a16:creationId xmlns:a16="http://schemas.microsoft.com/office/drawing/2014/main" id="{8C7BFB49-2C93-DEFF-722C-7E29A178C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368" b="4298"/>
          <a:stretch/>
        </p:blipFill>
        <p:spPr>
          <a:xfrm>
            <a:off x="20" y="1282"/>
            <a:ext cx="12191980" cy="6856718"/>
          </a:xfrm>
          <a:prstGeom prst="rect">
            <a:avLst/>
          </a:prstGeom>
        </p:spPr>
      </p:pic>
    </p:spTree>
    <p:extLst>
      <p:ext uri="{BB962C8B-B14F-4D97-AF65-F5344CB8AC3E}">
        <p14:creationId xmlns:p14="http://schemas.microsoft.com/office/powerpoint/2010/main" val="1068155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339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72F9A960-525E-B4B6-182D-C973D4D3CD54}"/>
              </a:ext>
            </a:extLst>
          </p:cNvPr>
          <p:cNvSpPr txBox="1">
            <a:spLocks/>
          </p:cNvSpPr>
          <p:nvPr/>
        </p:nvSpPr>
        <p:spPr>
          <a:xfrm>
            <a:off x="838200" y="1825625"/>
            <a:ext cx="10515600" cy="4351338"/>
          </a:xfrm>
          <a:prstGeom prst="rect">
            <a:avLst/>
          </a:prstGeom>
        </p:spPr>
        <p:txBody>
          <a:bodyPr vert="horz" lIns="91440" tIns="45720" rIns="91440" bIns="45720" rtlCol="0">
            <a:normAutofit lnSpcReduction="10000"/>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Understøtter kommunes politiske og klimamål på energi- og varmeområdet, samt til dels transportområdet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da-DK" sz="2000" dirty="0">
              <a:solidFill>
                <a:prstClr val="black"/>
              </a:solidFill>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Udvider den kommunale hjemmel til at udøve kommunale aktiviteter indenfor elforsyningsområdet og transportområdet.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da-DK" sz="2000" dirty="0">
              <a:solidFill>
                <a:prstClr val="black"/>
              </a:solidFill>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da-DK" sz="2000" dirty="0">
                <a:solidFill>
                  <a:prstClr val="black"/>
                </a:solidFill>
                <a:latin typeface="Times New Roman" pitchFamily="18" charset="0"/>
                <a:cs typeface="Times New Roman" pitchFamily="18" charset="0"/>
              </a:rPr>
              <a:t>Styrker</a:t>
            </a:r>
            <a:r>
              <a:rPr kumimoji="0" lang="da-DK"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kommunernes samarbejde med virksomheder og borgere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da-DK" sz="2000" dirty="0">
              <a:solidFill>
                <a:prstClr val="black"/>
              </a:solidFill>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Fremmer borgere og virksomheders engagement i omstillingen til vedvarende energi, gennem lokalt ejerskab, medbestemmelse og fællesfordele for deltagerne.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da-DK" sz="2000" dirty="0">
              <a:solidFill>
                <a:prstClr val="black"/>
              </a:solidFill>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Kan fremmer fossilfri varmeløsninger hos borgere, virksomheder og kommuner hvor fjernvarme ikke kommer frem.</a:t>
            </a:r>
          </a:p>
        </p:txBody>
      </p:sp>
      <p:sp>
        <p:nvSpPr>
          <p:cNvPr id="4" name="Pladsholder til titel 1">
            <a:extLst>
              <a:ext uri="{FF2B5EF4-FFF2-40B4-BE49-F238E27FC236}">
                <a16:creationId xmlns:a16="http://schemas.microsoft.com/office/drawing/2014/main" id="{C8D91BA8-F7EB-058B-0999-AAA5530BBE2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4000" b="0" i="0" u="none" strike="noStrike" kern="1200" cap="none" spc="0" normalizeH="0" baseline="0" noProof="0" dirty="0">
                <a:ln>
                  <a:noFill/>
                </a:ln>
                <a:solidFill>
                  <a:prstClr val="black"/>
                </a:solidFill>
                <a:effectLst/>
                <a:uLnTx/>
                <a:uFillTx/>
                <a:latin typeface="Calibri" panose="020F0502020204030204"/>
                <a:ea typeface="+mj-ea"/>
                <a:cs typeface="+mj-cs"/>
              </a:rPr>
              <a:t>Hvorfor skal kommunerne interessere sig for energifællesskaber som model ?</a:t>
            </a:r>
          </a:p>
        </p:txBody>
      </p:sp>
    </p:spTree>
    <p:extLst>
      <p:ext uri="{BB962C8B-B14F-4D97-AF65-F5344CB8AC3E}">
        <p14:creationId xmlns:p14="http://schemas.microsoft.com/office/powerpoint/2010/main" val="445507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72F9A960-525E-B4B6-182D-C973D4D3CD54}"/>
              </a:ext>
            </a:extLst>
          </p:cNvPr>
          <p:cNvSpPr txBox="1">
            <a:spLocks/>
          </p:cNvSpPr>
          <p:nvPr/>
        </p:nvSpPr>
        <p:spPr>
          <a:xfrm>
            <a:off x="838200" y="1825625"/>
            <a:ext cx="10515600" cy="4351338"/>
          </a:xfrm>
          <a:prstGeom prst="rect">
            <a:avLst/>
          </a:prstGeom>
        </p:spPr>
        <p:txBody>
          <a:bodyPr vert="horz" lIns="91440" tIns="45720" rIns="91440" bIns="45720" rtlCol="0">
            <a:normAutofit fontScale="85000" lnSpcReduction="20000"/>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Formål med et energifælleskab</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give sine kapitalejere eller deltagere eller de lokalområder, hvor den opererer, miljømæssige, økonomiske eller sociale fællesskabsfordele snarere end økonomisk fortjeneste.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l" defTabSz="914400" rtl="0" eaLnBrk="1" fontAlgn="auto" latinLnBrk="0" hangingPunct="1">
              <a:lnSpc>
                <a:spcPct val="90000"/>
              </a:lnSpc>
              <a:spcBef>
                <a:spcPts val="1000"/>
              </a:spcBef>
              <a:spcAft>
                <a:spcPts val="0"/>
              </a:spcAft>
              <a:buClrTx/>
              <a:buSzTx/>
              <a:tabLst/>
              <a:defRPr/>
            </a:pPr>
            <a:r>
              <a:rPr lang="da-DK" sz="2400" b="1" dirty="0">
                <a:solidFill>
                  <a:prstClr val="black"/>
                </a:solidFill>
                <a:latin typeface="Times New Roman" panose="02020603050405020304" pitchFamily="18" charset="0"/>
                <a:cs typeface="Times New Roman" panose="02020603050405020304" pitchFamily="18" charset="0"/>
              </a:rPr>
              <a:t>Hvad kan et energifællesskab beskæftige sig med</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a-DK" sz="2400" dirty="0">
                <a:solidFill>
                  <a:prstClr val="black"/>
                </a:solidFill>
                <a:latin typeface="Times New Roman" panose="02020603050405020304" pitchFamily="18" charset="0"/>
                <a:cs typeface="Times New Roman" panose="02020603050405020304" pitchFamily="18" charset="0"/>
              </a:rPr>
              <a:t>Produktion, levering, forbrug, aggregering, energilagring, energieffektivitetsydelser eller ydelser til opladning af elektriske køretøjer eller yde andre energiydelser til sine deltagere og kapitalejere.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a-DK" sz="2400" dirty="0">
                <a:solidFill>
                  <a:prstClr val="black"/>
                </a:solidFill>
                <a:latin typeface="Times New Roman" panose="02020603050405020304" pitchFamily="18" charset="0"/>
                <a:cs typeface="Times New Roman" panose="02020603050405020304" pitchFamily="18" charset="0"/>
              </a:rPr>
              <a:t>Konvertering fra energi til varme.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da-DK" sz="2400"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90000"/>
              </a:lnSpc>
              <a:spcBef>
                <a:spcPts val="1000"/>
              </a:spcBef>
              <a:spcAft>
                <a:spcPts val="0"/>
              </a:spcAft>
              <a:buClrTx/>
              <a:buSzTx/>
              <a:tabLst/>
              <a:defRPr/>
            </a:pPr>
            <a:r>
              <a:rPr kumimoji="0" lang="da-DK"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(snart tre) typer fællesskaber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Borgerenergifællesskab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VE-fællesskab (nærhedskrav)</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Industrifællesskab (direkte linjer – ikke dagens emne)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2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2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1">
              <a:lnSpc>
                <a:spcPct val="90000"/>
              </a:lnSpc>
              <a:spcBef>
                <a:spcPts val="1000"/>
              </a:spcBef>
              <a:defRPr/>
            </a:pPr>
            <a:endParaRPr kumimoji="0" lang="da-DK"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685800" lvl="1" indent="-228600">
              <a:lnSpc>
                <a:spcPct val="90000"/>
              </a:lnSpc>
              <a:spcBef>
                <a:spcPts val="1000"/>
              </a:spcBef>
              <a:buFont typeface="Arial" panose="020B0604020202020204" pitchFamily="34" charset="0"/>
              <a:buChar char="•"/>
              <a:defRPr/>
            </a:pPr>
            <a:endParaRPr kumimoji="0" lang="da-DK"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l" defTabSz="914400" rtl="0" eaLnBrk="1" fontAlgn="auto" latinLnBrk="0" hangingPunct="1">
              <a:lnSpc>
                <a:spcPct val="90000"/>
              </a:lnSpc>
              <a:spcBef>
                <a:spcPts val="1000"/>
              </a:spcBef>
              <a:spcAft>
                <a:spcPts val="0"/>
              </a:spcAft>
              <a:buClrTx/>
              <a:buSzTx/>
              <a:tabLst/>
              <a:defRPr/>
            </a:pPr>
            <a:endParaRPr kumimoji="0" lang="da-DK"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Pladsholder til titel 1">
            <a:extLst>
              <a:ext uri="{FF2B5EF4-FFF2-40B4-BE49-F238E27FC236}">
                <a16:creationId xmlns:a16="http://schemas.microsoft.com/office/drawing/2014/main" id="{C8D91BA8-F7EB-058B-0999-AAA5530BBE2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da-DK" dirty="0">
                <a:solidFill>
                  <a:prstClr val="black"/>
                </a:solidFill>
                <a:latin typeface="Calibri" panose="020F0502020204030204"/>
              </a:rPr>
              <a:t>Hvad er et</a:t>
            </a:r>
            <a:r>
              <a:rPr kumimoji="0" lang="da-DK" sz="4400" b="0" i="0" u="none" strike="noStrike" kern="1200" cap="none" spc="0" normalizeH="0" baseline="0" noProof="0" dirty="0">
                <a:ln>
                  <a:noFill/>
                </a:ln>
                <a:solidFill>
                  <a:prstClr val="black"/>
                </a:solidFill>
                <a:effectLst/>
                <a:uLnTx/>
                <a:uFillTx/>
                <a:latin typeface="Calibri" panose="020F0502020204030204"/>
                <a:ea typeface="+mj-ea"/>
                <a:cs typeface="+mj-cs"/>
              </a:rPr>
              <a:t> energi</a:t>
            </a:r>
            <a:r>
              <a:rPr lang="da-DK" dirty="0" err="1">
                <a:solidFill>
                  <a:prstClr val="black"/>
                </a:solidFill>
                <a:latin typeface="Calibri" panose="020F0502020204030204"/>
              </a:rPr>
              <a:t>ællesskab</a:t>
            </a:r>
            <a:r>
              <a:rPr lang="da-DK" dirty="0">
                <a:solidFill>
                  <a:prstClr val="black"/>
                </a:solidFill>
                <a:latin typeface="Calibri" panose="020F0502020204030204"/>
              </a:rPr>
              <a:t>? (1)</a:t>
            </a:r>
            <a:endParaRPr kumimoji="0" lang="da-DK"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549003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72F9A960-525E-B4B6-182D-C973D4D3CD54}"/>
              </a:ext>
            </a:extLst>
          </p:cNvPr>
          <p:cNvSpPr txBox="1">
            <a:spLocks/>
          </p:cNvSpPr>
          <p:nvPr/>
        </p:nvSpPr>
        <p:spPr>
          <a:xfrm>
            <a:off x="838200" y="1337482"/>
            <a:ext cx="10515600" cy="4839481"/>
          </a:xfrm>
          <a:prstGeom prst="rect">
            <a:avLst/>
          </a:prstGeom>
        </p:spPr>
        <p:txBody>
          <a:bodyPr vert="horz" lIns="91440" tIns="45720" rIns="91440" bIns="45720" rtlCol="0">
            <a:normAutofit fontScale="77500" lnSpcReduction="20000"/>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Tx/>
              <a:tabLst/>
              <a:defRPr/>
            </a:pPr>
            <a:r>
              <a:rPr lang="da-DK" sz="2600" b="1" dirty="0">
                <a:solidFill>
                  <a:prstClr val="black"/>
                </a:solidFill>
                <a:latin typeface="Times New Roman" panose="02020603050405020304" pitchFamily="18" charset="0"/>
                <a:cs typeface="Times New Roman" panose="02020603050405020304" pitchFamily="18" charset="0"/>
              </a:rPr>
              <a:t>Hvem kan deltage</a:t>
            </a:r>
            <a:endParaRPr kumimoji="0" lang="da-DK"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Fysiske personer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SMV’er (kun små virksomheder i borgerenergifællesskaber) U: kommunale selskaber hvor kommunen ejer mere end 25 %</a:t>
            </a:r>
            <a:endParaRPr lang="da-DK" sz="2600" dirty="0">
              <a:solidFill>
                <a:prstClr val="black"/>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Lokale myndigheder, herunder kommuner.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Deltagelsen i et energifællesskab er baseret på en frivillig og åben deltagelse</a:t>
            </a:r>
            <a:r>
              <a:rPr lang="da-DK" sz="2600" dirty="0">
                <a:solidFill>
                  <a:prstClr val="black"/>
                </a:solidFill>
                <a:latin typeface="Times New Roman" panose="02020603050405020304" pitchFamily="18" charset="0"/>
                <a:cs typeface="Times New Roman" panose="02020603050405020304" pitchFamily="18" charset="0"/>
              </a:rPr>
              <a:t>.</a:t>
            </a:r>
          </a:p>
          <a:p>
            <a:pPr marR="0" lvl="0" algn="l" defTabSz="914400" rtl="0" eaLnBrk="1" fontAlgn="auto" latinLnBrk="0" hangingPunct="1">
              <a:lnSpc>
                <a:spcPct val="90000"/>
              </a:lnSpc>
              <a:spcBef>
                <a:spcPts val="1000"/>
              </a:spcBef>
              <a:spcAft>
                <a:spcPts val="0"/>
              </a:spcAft>
              <a:buClrTx/>
              <a:buSzTx/>
              <a:tabLst/>
              <a:defRPr/>
            </a:pPr>
            <a:endParaRPr kumimoji="0" lang="da-DK"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l" defTabSz="914400" rtl="0" eaLnBrk="1" fontAlgn="auto" latinLnBrk="0" hangingPunct="1">
              <a:lnSpc>
                <a:spcPct val="90000"/>
              </a:lnSpc>
              <a:spcBef>
                <a:spcPts val="1000"/>
              </a:spcBef>
              <a:spcAft>
                <a:spcPts val="0"/>
              </a:spcAft>
              <a:buClrTx/>
              <a:buSzTx/>
              <a:tabLst/>
              <a:defRPr/>
            </a:pPr>
            <a:r>
              <a:rPr lang="da-DK" sz="2600" b="1" dirty="0">
                <a:solidFill>
                  <a:prstClr val="black"/>
                </a:solidFill>
                <a:latin typeface="Times New Roman" panose="02020603050405020304" pitchFamily="18" charset="0"/>
                <a:cs typeface="Times New Roman" panose="02020603050405020304" pitchFamily="18" charset="0"/>
              </a:rPr>
              <a:t>Krav om selskabsdannelse</a:t>
            </a:r>
            <a:endParaRPr kumimoji="0" lang="da-DK"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Energifællesskabet skal etableres og drives som en forening, et interessentskab, et andelsselskab eller et kapitalselskab </a:t>
            </a:r>
            <a:r>
              <a:rPr kumimoji="0" lang="da-DK" sz="26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med begrænset ansvar. </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da-DK"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da-DK"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Ejerskab af VE-anlæg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a-DK" sz="2600" dirty="0">
                <a:solidFill>
                  <a:prstClr val="black"/>
                </a:solidFill>
                <a:latin typeface="Times New Roman" panose="02020603050405020304" pitchFamily="18" charset="0"/>
                <a:cs typeface="Times New Roman" panose="02020603050405020304" pitchFamily="18" charset="0"/>
              </a:rPr>
              <a:t>M</a:t>
            </a:r>
            <a:r>
              <a:rPr kumimoji="0" lang="da-DK" sz="2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edlemmer</a:t>
            </a:r>
            <a:r>
              <a:rPr kumimoji="0" lang="da-DK"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kan eje deres egne anlæg (egenforbruge og dele resten af energien)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Energifællesskabet kan eje fælles anlæg og evt. købe egentlig medejerskab af større VE-anlæg (dele alt energi)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Pladsholder til titel 1">
            <a:extLst>
              <a:ext uri="{FF2B5EF4-FFF2-40B4-BE49-F238E27FC236}">
                <a16:creationId xmlns:a16="http://schemas.microsoft.com/office/drawing/2014/main" id="{C8D91BA8-F7EB-058B-0999-AAA5530BBE29}"/>
              </a:ext>
            </a:extLst>
          </p:cNvPr>
          <p:cNvSpPr txBox="1">
            <a:spLocks/>
          </p:cNvSpPr>
          <p:nvPr/>
        </p:nvSpPr>
        <p:spPr>
          <a:xfrm>
            <a:off x="838200" y="365126"/>
            <a:ext cx="10515600" cy="97235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4400" b="0" i="0" u="none" strike="noStrike" kern="1200" cap="none" spc="0" normalizeH="0" baseline="0" noProof="0" dirty="0">
                <a:ln>
                  <a:noFill/>
                </a:ln>
                <a:solidFill>
                  <a:prstClr val="black"/>
                </a:solidFill>
                <a:effectLst/>
                <a:uLnTx/>
                <a:uFillTx/>
                <a:latin typeface="Calibri" panose="020F0502020204030204"/>
                <a:ea typeface="+mj-ea"/>
                <a:cs typeface="+mj-cs"/>
              </a:rPr>
              <a:t>Hvad er et energifællesskab? (2)</a:t>
            </a:r>
          </a:p>
        </p:txBody>
      </p:sp>
    </p:spTree>
    <p:extLst>
      <p:ext uri="{BB962C8B-B14F-4D97-AF65-F5344CB8AC3E}">
        <p14:creationId xmlns:p14="http://schemas.microsoft.com/office/powerpoint/2010/main" val="1088716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72F9A960-525E-B4B6-182D-C973D4D3CD54}"/>
              </a:ext>
            </a:extLst>
          </p:cNvPr>
          <p:cNvSpPr txBox="1">
            <a:spLocks/>
          </p:cNvSpPr>
          <p:nvPr/>
        </p:nvSpPr>
        <p:spPr>
          <a:xfrm>
            <a:off x="838200" y="1282890"/>
            <a:ext cx="10515600" cy="4995080"/>
          </a:xfrm>
          <a:prstGeom prst="rect">
            <a:avLst/>
          </a:prstGeom>
        </p:spPr>
        <p:txBody>
          <a:bodyPr vert="horz" lIns="91440" tIns="45720" rIns="91440" bIns="45720" rtlCol="0">
            <a:normAutofit fontScale="85000" lnSpcReduction="10000"/>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a-DK"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Myndighed på varmeområdet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Kommunen har mulighed for at facilitere borgermøder om Energifællesskabs modellen for interesserede borger – herunder især dem der ikke kan få fjernvarme.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Kommunen </a:t>
            </a:r>
            <a:r>
              <a:rPr lang="da-DK" dirty="0">
                <a:solidFill>
                  <a:prstClr val="black"/>
                </a:solidFill>
                <a:latin typeface="Times New Roman" pitchFamily="18" charset="0"/>
                <a:cs typeface="Times New Roman" pitchFamily="18" charset="0"/>
              </a:rPr>
              <a:t>kan </a:t>
            </a:r>
            <a:r>
              <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understøtte fx screeningsprocesser mv. ift. muligheden for at lave energifællesskaber – via kommunale puljer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Kommunen er godkendelsesmyndighed af varmeprojekter og tilladelser til opsætning af tekniske anlæg og kan gennem god dialog, med aktører der ønsker at oprette energifællesskaber, sørger for en god og hurtig proces. </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a-DK"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VE og planmyndighed</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da-DK" dirty="0">
                <a:solidFill>
                  <a:prstClr val="black"/>
                </a:solidFill>
                <a:latin typeface="Times New Roman" pitchFamily="18" charset="0"/>
                <a:cs typeface="Times New Roman" pitchFamily="18" charset="0"/>
              </a:rPr>
              <a:t>Kommunen er a</a:t>
            </a:r>
            <a:r>
              <a:rPr kumimoji="0" lang="da-DK"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nsvarlig</a:t>
            </a:r>
            <a:r>
              <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for at fremme opsætning af  VE og </a:t>
            </a:r>
            <a:r>
              <a:rPr kumimoji="0" lang="da-DK"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og</a:t>
            </a:r>
            <a:r>
              <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godkendelsesmyndighed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Planlægningsmyndighed – kommune- og lokalplanstillæg for opsættelse af solceller og vindmøller</a:t>
            </a:r>
          </a:p>
          <a:p>
            <a:pPr marL="1200150" lvl="2" indent="-285750">
              <a:spcBef>
                <a:spcPct val="20000"/>
              </a:spcBef>
              <a:buFont typeface="Courier New" panose="02070309020205020404" pitchFamily="49" charset="0"/>
              <a:buChar char="o"/>
              <a:defRPr/>
            </a:pPr>
            <a:r>
              <a:rPr lang="da-DK" dirty="0">
                <a:solidFill>
                  <a:prstClr val="black"/>
                </a:solidFill>
                <a:latin typeface="Times New Roman" pitchFamily="18" charset="0"/>
                <a:cs typeface="Times New Roman" pitchFamily="18" charset="0"/>
              </a:rPr>
              <a:t>H</a:t>
            </a:r>
            <a:r>
              <a:rPr kumimoji="0" lang="da-DK"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ave styr på processer og en hurtig sagsbehandling</a:t>
            </a:r>
          </a:p>
          <a:p>
            <a:pPr marL="1200150" lvl="2" indent="-285750">
              <a:spcBef>
                <a:spcPct val="20000"/>
              </a:spcBef>
              <a:buFont typeface="Courier New" panose="02070309020205020404" pitchFamily="49" charset="0"/>
              <a:buChar char="o"/>
              <a:defRPr/>
            </a:pPr>
            <a:r>
              <a:rPr lang="da-DK" dirty="0">
                <a:solidFill>
                  <a:prstClr val="black"/>
                </a:solidFill>
                <a:latin typeface="Times New Roman" pitchFamily="18" charset="0"/>
                <a:cs typeface="Times New Roman" pitchFamily="18" charset="0"/>
              </a:rPr>
              <a:t>Nogle kommuner har en form for procesvejledning for hvornår de godkender VE-projekter</a:t>
            </a:r>
          </a:p>
          <a:p>
            <a:pPr marL="1200150" lvl="2" indent="-285750">
              <a:spcBef>
                <a:spcPct val="20000"/>
              </a:spcBef>
              <a:buFont typeface="Courier New" panose="02070309020205020404" pitchFamily="49" charset="0"/>
              <a:buChar char="o"/>
              <a:defRPr/>
            </a:pPr>
            <a:r>
              <a:rPr kumimoji="0" lang="da-DK"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Er der fx storskala VE-projekter, i lokalområdet er det få muligt at stille krav om medejerskab til borgere og energifællesskaber.</a:t>
            </a:r>
          </a:p>
          <a:p>
            <a:pPr marL="1200150" lvl="2" indent="-285750">
              <a:spcBef>
                <a:spcPct val="20000"/>
              </a:spcBef>
              <a:buFont typeface="Courier New" panose="02070309020205020404" pitchFamily="49" charset="0"/>
              <a:buChar char="o"/>
              <a:defRPr/>
            </a:pPr>
            <a:r>
              <a:rPr lang="da-DK" dirty="0">
                <a:solidFill>
                  <a:prstClr val="black"/>
                </a:solidFill>
                <a:latin typeface="Times New Roman" pitchFamily="18" charset="0"/>
                <a:cs typeface="Times New Roman" pitchFamily="18" charset="0"/>
              </a:rPr>
              <a:t>Brugervenlig hjemmeside, der viser hvilke tilladelser skal der søges til opsætning af VE-anlæg</a:t>
            </a:r>
          </a:p>
          <a:p>
            <a:pPr marL="1200150" lvl="2" indent="-285750">
              <a:spcBef>
                <a:spcPct val="20000"/>
              </a:spcBef>
              <a:buFont typeface="Courier New" panose="02070309020205020404" pitchFamily="49" charset="0"/>
              <a:buChar char="o"/>
              <a:defRPr/>
            </a:pPr>
            <a:endParaRPr kumimoji="0" lang="da-DK" sz="1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a-DK"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OBS!</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1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Gør god brug af de dygtige </a:t>
            </a:r>
            <a:r>
              <a:rPr kumimoji="0" lang="da-DK" sz="19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landistriktskoordinatorer</a:t>
            </a:r>
            <a:r>
              <a:rPr kumimoji="0" lang="da-DK" sz="1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der er bindeled mellem borgere (virksomheder) og kommunen</a:t>
            </a: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19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Samarbejd forvaltningerne imellem</a:t>
            </a:r>
          </a:p>
        </p:txBody>
      </p:sp>
      <p:sp>
        <p:nvSpPr>
          <p:cNvPr id="4" name="Pladsholder til titel 1">
            <a:extLst>
              <a:ext uri="{FF2B5EF4-FFF2-40B4-BE49-F238E27FC236}">
                <a16:creationId xmlns:a16="http://schemas.microsoft.com/office/drawing/2014/main" id="{C8D91BA8-F7EB-058B-0999-AAA5530BBE29}"/>
              </a:ext>
            </a:extLst>
          </p:cNvPr>
          <p:cNvSpPr txBox="1">
            <a:spLocks/>
          </p:cNvSpPr>
          <p:nvPr/>
        </p:nvSpPr>
        <p:spPr>
          <a:xfrm>
            <a:off x="838200" y="365125"/>
            <a:ext cx="10515600" cy="91776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4400" b="0" i="0" u="none" strike="noStrike" kern="1200" cap="none" spc="0" normalizeH="0" baseline="0" noProof="0" dirty="0">
                <a:ln>
                  <a:noFill/>
                </a:ln>
                <a:solidFill>
                  <a:prstClr val="black"/>
                </a:solidFill>
                <a:effectLst/>
                <a:uLnTx/>
                <a:uFillTx/>
                <a:latin typeface="Calibri" panose="020F0502020204030204"/>
                <a:ea typeface="+mj-ea"/>
                <a:cs typeface="+mj-cs"/>
              </a:rPr>
              <a:t>Kommunen som myndighed</a:t>
            </a:r>
          </a:p>
        </p:txBody>
      </p:sp>
    </p:spTree>
    <p:extLst>
      <p:ext uri="{BB962C8B-B14F-4D97-AF65-F5344CB8AC3E}">
        <p14:creationId xmlns:p14="http://schemas.microsoft.com/office/powerpoint/2010/main" val="1405630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72F9A960-525E-B4B6-182D-C973D4D3CD54}"/>
              </a:ext>
            </a:extLst>
          </p:cNvPr>
          <p:cNvSpPr txBox="1">
            <a:spLocks/>
          </p:cNvSpPr>
          <p:nvPr/>
        </p:nvSpPr>
        <p:spPr>
          <a:xfrm>
            <a:off x="838200" y="1825625"/>
            <a:ext cx="10515600" cy="4520584"/>
          </a:xfrm>
          <a:prstGeom prst="rect">
            <a:avLst/>
          </a:prstGeom>
        </p:spPr>
        <p:txBody>
          <a:bodyPr vert="horz" lIns="91440" tIns="45720" rIns="91440" bIns="45720" rtlCol="0">
            <a:norm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20000"/>
              </a:spcBef>
              <a:spcAft>
                <a:spcPts val="0"/>
              </a:spcAft>
              <a:buClrTx/>
              <a:buSzTx/>
              <a:tabLst/>
              <a:defRPr/>
            </a:pPr>
            <a:r>
              <a:rPr kumimoji="0" lang="da-DK"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Kommunen som deltager/kapitalejer i et energifælleskab</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En kommune kan indgå både i et borgerenergi- og VE-fællesskab.</a:t>
            </a:r>
            <a:endParaRPr kumimoji="0" lang="da-DK"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800100" marR="0" lvl="1"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da-DK"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Energifællesskabet kan bestå af en eller flere af de tidligere nævnte aktør grupper</a:t>
            </a:r>
          </a:p>
          <a:p>
            <a:pPr marR="0" lvl="1" algn="l" defTabSz="914400" rtl="0" eaLnBrk="1" fontAlgn="auto" latinLnBrk="0" hangingPunct="1">
              <a:lnSpc>
                <a:spcPct val="100000"/>
              </a:lnSpc>
              <a:spcBef>
                <a:spcPct val="20000"/>
              </a:spcBef>
              <a:spcAft>
                <a:spcPts val="0"/>
              </a:spcAft>
              <a:buClrTx/>
              <a:buSzTx/>
              <a:tabLst/>
              <a:defRPr/>
            </a:pPr>
            <a:endParaRPr lang="da-DK" sz="1400" dirty="0">
              <a:solidFill>
                <a:prstClr val="black"/>
              </a:solidFill>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Kommunen kan indgå med andre aktører i et energifællesskab</a:t>
            </a:r>
          </a:p>
          <a:p>
            <a:pPr marL="800100" marR="0" lvl="1"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da-DK"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Kommunen skal indgå på markedsvilkår, ikke muligt at investere kun fordi det er politisk besluttet</a:t>
            </a:r>
          </a:p>
          <a:p>
            <a:pPr marL="800100" marR="0" lvl="1"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da-DK"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Kommuner kan kun stille garanti for deres egen andel i et energifællesskab</a:t>
            </a:r>
          </a:p>
          <a:p>
            <a:pPr marR="0" lvl="0" algn="l" defTabSz="914400" rtl="0" eaLnBrk="1" fontAlgn="auto" latinLnBrk="0" hangingPunct="1">
              <a:lnSpc>
                <a:spcPct val="100000"/>
              </a:lnSpc>
              <a:spcBef>
                <a:spcPct val="20000"/>
              </a:spcBef>
              <a:spcAft>
                <a:spcPts val="0"/>
              </a:spcAft>
              <a:buClrTx/>
              <a:buSzTx/>
              <a:tabLst/>
              <a:defRPr/>
            </a:pPr>
            <a:endPar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da-DK" dirty="0">
                <a:solidFill>
                  <a:prstClr val="black"/>
                </a:solidFill>
                <a:latin typeface="Times New Roman" pitchFamily="18" charset="0"/>
                <a:cs typeface="Times New Roman" pitchFamily="18" charset="0"/>
              </a:rPr>
              <a:t>Kommunens eksisterende forsyningsselskab kan evt. tilbyde at drifte og administrere </a:t>
            </a:r>
            <a:r>
              <a:rPr lang="da-DK">
                <a:solidFill>
                  <a:prstClr val="black"/>
                </a:solidFill>
                <a:latin typeface="Times New Roman" pitchFamily="18" charset="0"/>
                <a:cs typeface="Times New Roman" pitchFamily="18" charset="0"/>
              </a:rPr>
              <a:t>lokale energifællesskaber</a:t>
            </a:r>
            <a:endPar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R="0" lvl="0" algn="l" defTabSz="914400" rtl="0" eaLnBrk="1" fontAlgn="auto" latinLnBrk="0" hangingPunct="1">
              <a:lnSpc>
                <a:spcPct val="100000"/>
              </a:lnSpc>
              <a:spcBef>
                <a:spcPct val="20000"/>
              </a:spcBef>
              <a:spcAft>
                <a:spcPts val="0"/>
              </a:spcAft>
              <a:buClrTx/>
              <a:buSzTx/>
              <a:tabLst/>
              <a:defRPr/>
            </a:pPr>
            <a:r>
              <a:rPr lang="da-DK" b="1" dirty="0">
                <a:solidFill>
                  <a:prstClr val="black"/>
                </a:solidFill>
                <a:latin typeface="Times New Roman" pitchFamily="18" charset="0"/>
                <a:cs typeface="Times New Roman" pitchFamily="18" charset="0"/>
              </a:rPr>
              <a:t>EU's strategi for solenergi fra 2022</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da-DK" dirty="0">
                <a:solidFill>
                  <a:prstClr val="black"/>
                </a:solidFill>
                <a:latin typeface="Times New Roman" pitchFamily="18" charset="0"/>
                <a:cs typeface="Times New Roman" pitchFamily="18" charset="0"/>
              </a:rPr>
              <a:t>Der skal oprettes mindst ét energifællesskab baseret på vedvarende energi i alle kommuner med en befolkning på mere end 10 000 inden 2025</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lvl="1">
              <a:spcBef>
                <a:spcPct val="20000"/>
              </a:spcBef>
              <a:defRPr/>
            </a:pPr>
            <a:endParaRPr kumimoji="0" lang="da-DK"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lvl="1">
              <a:spcBef>
                <a:spcPct val="20000"/>
              </a:spcBef>
              <a:defRPr/>
            </a:pPr>
            <a:endParaRPr kumimoji="0" lang="da-DK"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Pladsholder til titel 1">
            <a:extLst>
              <a:ext uri="{FF2B5EF4-FFF2-40B4-BE49-F238E27FC236}">
                <a16:creationId xmlns:a16="http://schemas.microsoft.com/office/drawing/2014/main" id="{C8D91BA8-F7EB-058B-0999-AAA5530BBE2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4400" b="0" i="0" u="none" strike="noStrike" kern="1200" cap="none" spc="0" normalizeH="0" baseline="0" noProof="0" dirty="0">
                <a:ln>
                  <a:noFill/>
                </a:ln>
                <a:solidFill>
                  <a:prstClr val="black"/>
                </a:solidFill>
                <a:effectLst/>
                <a:uLnTx/>
                <a:uFillTx/>
                <a:latin typeface="Calibri Light" panose="020F0302020204030204"/>
                <a:ea typeface="+mj-ea"/>
                <a:cs typeface="+mj-cs"/>
              </a:rPr>
              <a:t>Kommunen som deltager/kapitalejer i et energifællesskab</a:t>
            </a:r>
            <a:endParaRPr kumimoji="0" lang="da-DK"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374023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1E4ED4-482A-B6F7-4829-AE8B2DF88416}"/>
              </a:ext>
            </a:extLst>
          </p:cNvPr>
          <p:cNvSpPr>
            <a:spLocks noGrp="1"/>
          </p:cNvSpPr>
          <p:nvPr>
            <p:ph type="ctrTitle"/>
          </p:nvPr>
        </p:nvSpPr>
        <p:spPr>
          <a:xfrm>
            <a:off x="1524000" y="322730"/>
            <a:ext cx="9144000" cy="1035424"/>
          </a:xfrm>
        </p:spPr>
        <p:txBody>
          <a:bodyPr>
            <a:normAutofit/>
          </a:bodyPr>
          <a:lstStyle/>
          <a:p>
            <a:r>
              <a:rPr lang="da-DK" dirty="0"/>
              <a:t>Referencer</a:t>
            </a:r>
          </a:p>
        </p:txBody>
      </p:sp>
      <p:pic>
        <p:nvPicPr>
          <p:cNvPr id="2" name="Billede 1">
            <a:extLst>
              <a:ext uri="{FF2B5EF4-FFF2-40B4-BE49-F238E27FC236}">
                <a16:creationId xmlns:a16="http://schemas.microsoft.com/office/drawing/2014/main" id="{40513428-19B0-B783-D942-3FA9F1A63499}"/>
              </a:ext>
            </a:extLst>
          </p:cNvPr>
          <p:cNvPicPr>
            <a:picLocks noChangeAspect="1"/>
          </p:cNvPicPr>
          <p:nvPr/>
        </p:nvPicPr>
        <p:blipFill>
          <a:blip r:embed="rId3"/>
          <a:stretch>
            <a:fillRect/>
          </a:stretch>
        </p:blipFill>
        <p:spPr>
          <a:xfrm>
            <a:off x="1524000" y="1358154"/>
            <a:ext cx="1966246" cy="2443161"/>
          </a:xfrm>
          <a:prstGeom prst="rect">
            <a:avLst/>
          </a:prstGeom>
        </p:spPr>
      </p:pic>
      <p:pic>
        <p:nvPicPr>
          <p:cNvPr id="3" name="Billede 2">
            <a:extLst>
              <a:ext uri="{FF2B5EF4-FFF2-40B4-BE49-F238E27FC236}">
                <a16:creationId xmlns:a16="http://schemas.microsoft.com/office/drawing/2014/main" id="{26298C57-2610-0F36-253E-09D55C428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5136" y="2393578"/>
            <a:ext cx="1966246" cy="2780928"/>
          </a:xfrm>
          <a:prstGeom prst="rect">
            <a:avLst/>
          </a:prstGeom>
        </p:spPr>
      </p:pic>
      <p:pic>
        <p:nvPicPr>
          <p:cNvPr id="6" name="Billede 5">
            <a:extLst>
              <a:ext uri="{FF2B5EF4-FFF2-40B4-BE49-F238E27FC236}">
                <a16:creationId xmlns:a16="http://schemas.microsoft.com/office/drawing/2014/main" id="{D5B19480-168E-F7A9-781B-9DDE945775C0}"/>
              </a:ext>
            </a:extLst>
          </p:cNvPr>
          <p:cNvPicPr>
            <a:picLocks noChangeAspect="1"/>
          </p:cNvPicPr>
          <p:nvPr/>
        </p:nvPicPr>
        <p:blipFill>
          <a:blip r:embed="rId5"/>
          <a:stretch>
            <a:fillRect/>
          </a:stretch>
        </p:blipFill>
        <p:spPr>
          <a:xfrm>
            <a:off x="4264245" y="3948473"/>
            <a:ext cx="1969179" cy="2780017"/>
          </a:xfrm>
          <a:prstGeom prst="rect">
            <a:avLst/>
          </a:prstGeom>
        </p:spPr>
      </p:pic>
      <p:sp>
        <p:nvSpPr>
          <p:cNvPr id="8" name="Tekstfelt 7">
            <a:extLst>
              <a:ext uri="{FF2B5EF4-FFF2-40B4-BE49-F238E27FC236}">
                <a16:creationId xmlns:a16="http://schemas.microsoft.com/office/drawing/2014/main" id="{FA4C4579-A4A0-896F-12B0-F1CFD65108AB}"/>
              </a:ext>
            </a:extLst>
          </p:cNvPr>
          <p:cNvSpPr txBox="1"/>
          <p:nvPr/>
        </p:nvSpPr>
        <p:spPr>
          <a:xfrm>
            <a:off x="6817659" y="1843951"/>
            <a:ext cx="4814046"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Calibri"/>
                <a:ea typeface="+mn-ea"/>
                <a:cs typeface="+mn-cs"/>
              </a:rPr>
              <a:t>Håndbog for Energifællesskaber’ fra sommeren 2021 er version 2, </a:t>
            </a:r>
            <a:r>
              <a:rPr kumimoji="0" lang="da-DK" sz="2000" b="0" i="0" u="none" strike="noStrike" kern="1200" cap="none" spc="0" normalizeH="0" baseline="0" noProof="0" dirty="0">
                <a:ln>
                  <a:noFill/>
                </a:ln>
                <a:solidFill>
                  <a:prstClr val="black"/>
                </a:solidFill>
                <a:effectLst/>
                <a:uLnTx/>
                <a:uFillTx/>
                <a:latin typeface="Calibri"/>
                <a:ea typeface="+mn-ea"/>
                <a:cs typeface="+mn-cs"/>
                <a:hlinkClick r:id="rId6"/>
              </a:rPr>
              <a:t>https://eboconsult.dk/energifaellesskaber/</a:t>
            </a:r>
            <a:r>
              <a:rPr kumimoji="0" lang="da-DK" sz="200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2000" dirty="0">
              <a:solidFill>
                <a:prstClr val="black"/>
              </a:solidFill>
              <a:latin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2000" dirty="0">
                <a:solidFill>
                  <a:prstClr val="black"/>
                </a:solidFill>
                <a:latin typeface="Calibri"/>
              </a:rPr>
              <a:t>P</a:t>
            </a:r>
            <a:r>
              <a:rPr kumimoji="0" lang="da-DK" sz="2000" b="0" i="0" u="none" strike="noStrike" kern="1200" cap="none" spc="0" normalizeH="0" baseline="0" noProof="0" dirty="0" err="1">
                <a:ln>
                  <a:noFill/>
                </a:ln>
                <a:solidFill>
                  <a:prstClr val="black"/>
                </a:solidFill>
                <a:effectLst/>
                <a:uLnTx/>
                <a:uFillTx/>
                <a:latin typeface="Calibri"/>
                <a:ea typeface="+mn-ea"/>
                <a:cs typeface="+mn-cs"/>
              </a:rPr>
              <a:t>jecen</a:t>
            </a:r>
            <a:r>
              <a:rPr kumimoji="0" lang="da-DK" sz="2000" b="0" i="0" u="none" strike="noStrike" kern="1200" cap="none" spc="0" normalizeH="0" baseline="0" noProof="0" dirty="0">
                <a:ln>
                  <a:noFill/>
                </a:ln>
                <a:solidFill>
                  <a:prstClr val="black"/>
                </a:solidFill>
                <a:effectLst/>
                <a:uLnTx/>
                <a:uFillTx/>
                <a:latin typeface="Calibri"/>
                <a:ea typeface="+mn-ea"/>
                <a:cs typeface="+mn-cs"/>
              </a:rPr>
              <a:t> ”</a:t>
            </a:r>
            <a:r>
              <a:rPr kumimoji="0" lang="da-DK" sz="2000" b="0" i="1" u="none" strike="noStrike" kern="1200" cap="none" spc="0" normalizeH="0" baseline="0" noProof="0" dirty="0">
                <a:ln>
                  <a:noFill/>
                </a:ln>
                <a:solidFill>
                  <a:prstClr val="black"/>
                </a:solidFill>
                <a:effectLst/>
                <a:uLnTx/>
                <a:uFillTx/>
                <a:latin typeface="Calibri"/>
                <a:ea typeface="+mn-ea"/>
                <a:cs typeface="+mn-cs"/>
              </a:rPr>
              <a:t>Elektrificering af lokalsamfund</a:t>
            </a:r>
            <a:r>
              <a:rPr kumimoji="0" lang="da-DK" sz="2000" b="0" i="0" u="none" strike="noStrike" kern="1200" cap="none" spc="0" normalizeH="0" baseline="0" noProof="0" dirty="0">
                <a:ln>
                  <a:noFill/>
                </a:ln>
                <a:solidFill>
                  <a:prstClr val="black"/>
                </a:solidFill>
                <a:effectLst/>
                <a:uLnTx/>
                <a:uFillTx/>
                <a:latin typeface="Calibri"/>
                <a:ea typeface="+mn-ea"/>
                <a:cs typeface="+mn-cs"/>
              </a:rPr>
              <a:t>” og ” </a:t>
            </a:r>
            <a:r>
              <a:rPr kumimoji="0" lang="da-DK" sz="2000" b="0" i="1" u="none" strike="noStrike" kern="1200" cap="none" spc="0" normalizeH="0" baseline="0" noProof="0" dirty="0">
                <a:ln>
                  <a:noFill/>
                </a:ln>
                <a:solidFill>
                  <a:prstClr val="black"/>
                </a:solidFill>
                <a:effectLst/>
                <a:uLnTx/>
                <a:uFillTx/>
                <a:latin typeface="Calibri"/>
                <a:ea typeface="+mn-ea"/>
                <a:cs typeface="+mn-cs"/>
              </a:rPr>
              <a:t>Borgerinddragelse i Energi og Klimapolitikken” </a:t>
            </a:r>
            <a:r>
              <a:rPr kumimoji="0" lang="da-DK" sz="2000" b="0" i="0" u="none" strike="noStrike" kern="1200" cap="none" spc="0" normalizeH="0" baseline="0" noProof="0" dirty="0">
                <a:ln>
                  <a:noFill/>
                </a:ln>
                <a:solidFill>
                  <a:prstClr val="black"/>
                </a:solidFill>
                <a:effectLst/>
                <a:uLnTx/>
                <a:uFillTx/>
                <a:latin typeface="Calibri"/>
                <a:ea typeface="+mn-ea"/>
                <a:cs typeface="+mn-cs"/>
                <a:hlinkClick r:id="rId7"/>
              </a:rPr>
              <a:t>www.energifaellesskaber.dk</a:t>
            </a:r>
            <a:endParaRPr kumimoji="0" lang="da-DK"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000" b="0" i="0" u="none" strike="noStrike" kern="1200" cap="none" spc="0" normalizeH="0" baseline="0" noProof="0" dirty="0">
              <a:ln>
                <a:noFill/>
              </a:ln>
              <a:solidFill>
                <a:prstClr val="black"/>
              </a:solidFill>
              <a:effectLst/>
              <a:uLnTx/>
              <a:uFillTx/>
              <a:latin typeface="Calibri"/>
              <a:ea typeface="+mn-ea"/>
              <a:cs typeface="+mn-cs"/>
              <a:hlinkClick r:id="rId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Calibri"/>
                <a:ea typeface="+mn-ea"/>
                <a:cs typeface="+mn-cs"/>
              </a:rPr>
              <a:t>Etablering af fælles varme  </a:t>
            </a:r>
            <a:r>
              <a:rPr kumimoji="0" lang="da-DK" sz="2000" b="0" i="0" u="none" strike="noStrike" kern="1200" cap="none" spc="0" normalizeH="0" baseline="0" noProof="0" dirty="0">
                <a:ln>
                  <a:noFill/>
                </a:ln>
                <a:solidFill>
                  <a:prstClr val="black"/>
                </a:solidFill>
                <a:effectLst/>
                <a:uLnTx/>
                <a:uFillTx/>
                <a:latin typeface="Calibri"/>
                <a:ea typeface="+mn-ea"/>
                <a:cs typeface="+mn-cs"/>
                <a:hlinkClick r:id="rId8"/>
              </a:rPr>
              <a:t>www.termonet.dk</a:t>
            </a:r>
            <a:r>
              <a:rPr kumimoji="0" lang="da-DK" sz="2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257260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Pause Hold Op Standse - Gratis billeder på Pixabay">
            <a:extLst>
              <a:ext uri="{FF2B5EF4-FFF2-40B4-BE49-F238E27FC236}">
                <a16:creationId xmlns:a16="http://schemas.microsoft.com/office/drawing/2014/main" id="{BA31AC1A-1D13-409E-0CD4-26B6259F58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86" b="202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67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4CFFB886-71B7-4FA3-B773-6489309AC04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kt 2" hidden="1">
                        <a:extLst>
                          <a:ext uri="{FF2B5EF4-FFF2-40B4-BE49-F238E27FC236}">
                            <a16:creationId xmlns:a16="http://schemas.microsoft.com/office/drawing/2014/main" id="{4CFFB886-71B7-4FA3-B773-6489309AC0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A1F9FC7-0ABF-41B6-9CB1-D5160C49DFBA}"/>
              </a:ext>
            </a:extLst>
          </p:cNvPr>
          <p:cNvSpPr>
            <a:spLocks noGrp="1"/>
          </p:cNvSpPr>
          <p:nvPr>
            <p:ph type="title"/>
          </p:nvPr>
        </p:nvSpPr>
        <p:spPr/>
        <p:txBody>
          <a:bodyPr vert="horz">
            <a:normAutofit/>
          </a:bodyPr>
          <a:lstStyle/>
          <a:p>
            <a:r>
              <a:rPr lang="da-DK" sz="2700" dirty="0"/>
              <a:t>De store udfordringer i energipolitikken</a:t>
            </a:r>
          </a:p>
        </p:txBody>
      </p:sp>
    </p:spTree>
    <p:extLst>
      <p:ext uri="{BB962C8B-B14F-4D97-AF65-F5344CB8AC3E}">
        <p14:creationId xmlns:p14="http://schemas.microsoft.com/office/powerpoint/2010/main" val="2571313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6D456C2-28FF-18D2-1D0B-81B4715DB481}"/>
              </a:ext>
            </a:extLst>
          </p:cNvPr>
          <p:cNvPicPr>
            <a:picLocks noChangeAspect="1"/>
          </p:cNvPicPr>
          <p:nvPr/>
        </p:nvPicPr>
        <p:blipFill>
          <a:blip r:embed="rId2"/>
          <a:stretch>
            <a:fillRect/>
          </a:stretch>
        </p:blipFill>
        <p:spPr>
          <a:xfrm>
            <a:off x="1072663" y="-1595776"/>
            <a:ext cx="9415920" cy="13324715"/>
          </a:xfrm>
          <a:prstGeom prst="rect">
            <a:avLst/>
          </a:prstGeom>
        </p:spPr>
      </p:pic>
    </p:spTree>
    <p:extLst>
      <p:ext uri="{BB962C8B-B14F-4D97-AF65-F5344CB8AC3E}">
        <p14:creationId xmlns:p14="http://schemas.microsoft.com/office/powerpoint/2010/main" val="1599236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043008-4F26-4CD7-65CE-339693D01478}"/>
              </a:ext>
            </a:extLst>
          </p:cNvPr>
          <p:cNvSpPr>
            <a:spLocks noGrp="1"/>
          </p:cNvSpPr>
          <p:nvPr>
            <p:ph type="title"/>
          </p:nvPr>
        </p:nvSpPr>
        <p:spPr>
          <a:xfrm>
            <a:off x="1620002" y="1620001"/>
            <a:ext cx="6228000" cy="3491826"/>
          </a:xfrm>
        </p:spPr>
        <p:txBody>
          <a:bodyPr>
            <a:normAutofit/>
          </a:bodyPr>
          <a:lstStyle/>
          <a:p>
            <a:r>
              <a:rPr lang="en-US" dirty="0" err="1"/>
              <a:t>Hvem</a:t>
            </a:r>
            <a:r>
              <a:rPr lang="en-US" dirty="0"/>
              <a:t> er </a:t>
            </a:r>
            <a:r>
              <a:rPr lang="en-US" dirty="0" err="1"/>
              <a:t>jeg</a:t>
            </a:r>
            <a:r>
              <a:rPr lang="en-US" dirty="0"/>
              <a:t>?</a:t>
            </a:r>
          </a:p>
        </p:txBody>
      </p:sp>
      <p:sp>
        <p:nvSpPr>
          <p:cNvPr id="11" name="Slide Number Placeholder 3">
            <a:extLst>
              <a:ext uri="{FF2B5EF4-FFF2-40B4-BE49-F238E27FC236}">
                <a16:creationId xmlns:a16="http://schemas.microsoft.com/office/drawing/2014/main" id="{E3ACEBEC-2E72-9AAC-2CEB-8537D7F302A1}"/>
              </a:ext>
            </a:extLst>
          </p:cNvPr>
          <p:cNvSpPr>
            <a:spLocks noGrp="1"/>
          </p:cNvSpPr>
          <p:nvPr>
            <p:ph type="sldNum" sz="quarter" idx="4"/>
          </p:nvPr>
        </p:nvSpPr>
        <p:spPr>
          <a:xfrm>
            <a:off x="123174" y="6355967"/>
            <a:ext cx="553802" cy="365125"/>
          </a:xfrm>
        </p:spPr>
        <p:txBody>
          <a:bodyPr/>
          <a:lstStyle/>
          <a:p>
            <a:pPr>
              <a:spcAft>
                <a:spcPts val="600"/>
              </a:spcAft>
            </a:pPr>
            <a:fld id="{72CD6044-91AD-9F4D-959A-A4CF2357E5E3}" type="slidenum">
              <a:rPr lang="da-DK" smtClean="0"/>
              <a:pPr>
                <a:spcAft>
                  <a:spcPts val="600"/>
                </a:spcAft>
              </a:pPr>
              <a:t>30</a:t>
            </a:fld>
            <a:endParaRPr lang="da-DK"/>
          </a:p>
        </p:txBody>
      </p:sp>
      <p:sp>
        <p:nvSpPr>
          <p:cNvPr id="10" name="Pladsholder til tekst 3">
            <a:extLst>
              <a:ext uri="{FF2B5EF4-FFF2-40B4-BE49-F238E27FC236}">
                <a16:creationId xmlns:a16="http://schemas.microsoft.com/office/drawing/2014/main" id="{539942E6-056F-40F9-BED2-1F24C14397EB}"/>
              </a:ext>
            </a:extLst>
          </p:cNvPr>
          <p:cNvSpPr txBox="1">
            <a:spLocks/>
          </p:cNvSpPr>
          <p:nvPr/>
        </p:nvSpPr>
        <p:spPr>
          <a:xfrm>
            <a:off x="1347115" y="2425889"/>
            <a:ext cx="4679950" cy="3325812"/>
          </a:xfrm>
          <a:prstGeom prst="rect">
            <a:avLst/>
          </a:prstGeom>
        </p:spPr>
        <p:txBody>
          <a:bodyPr vert="horz" lIns="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a-DK" dirty="0"/>
              <a:t>32 år</a:t>
            </a:r>
            <a:endParaRPr lang="da-DK" dirty="0">
              <a:cs typeface="Calibri"/>
            </a:endParaRPr>
          </a:p>
          <a:p>
            <a:pPr marL="285750" indent="-285750">
              <a:buFont typeface="Arial" panose="020B0604020202020204" pitchFamily="34" charset="0"/>
              <a:buChar char="•"/>
            </a:pPr>
            <a:r>
              <a:rPr lang="da-DK" dirty="0"/>
              <a:t>Afdelingschef for vedvarende energi &amp; marked i Green Power Denmark</a:t>
            </a:r>
          </a:p>
          <a:p>
            <a:pPr marL="285750" indent="-285750">
              <a:buFont typeface="Arial" panose="020B0604020202020204" pitchFamily="34" charset="0"/>
              <a:buChar char="•"/>
            </a:pPr>
            <a:r>
              <a:rPr lang="da-DK" dirty="0"/>
              <a:t>Tidl. Chef for politik &amp; kommunikation i Dansk Solkraft og politisk konsulent hos Dansk Fjernvarme.</a:t>
            </a:r>
          </a:p>
          <a:p>
            <a:pPr marL="285750" indent="-285750">
              <a:buFont typeface="Arial" panose="020B0604020202020204" pitchFamily="34" charset="0"/>
              <a:buChar char="•"/>
            </a:pPr>
            <a:r>
              <a:rPr lang="da-DK" dirty="0"/>
              <a:t>Uddannet cand. Scient. Adm. Fra Aalborg universitet</a:t>
            </a:r>
          </a:p>
          <a:p>
            <a:pPr marL="285750" indent="-285750">
              <a:buFont typeface="Arial" panose="020B0604020202020204" pitchFamily="34" charset="0"/>
              <a:buChar char="•"/>
            </a:pPr>
            <a:r>
              <a:rPr lang="da-DK" dirty="0">
                <a:cs typeface="Calibri"/>
              </a:rPr>
              <a:t>Tidl. Formand i SF Ungdom (2017 – 2019)</a:t>
            </a:r>
          </a:p>
          <a:p>
            <a:pPr marL="285750" indent="-285750">
              <a:buFont typeface="Arial" panose="020B0604020202020204" pitchFamily="34" charset="0"/>
              <a:buChar char="•"/>
            </a:pPr>
            <a:endParaRPr lang="da-DK" dirty="0">
              <a:cs typeface="Calibri"/>
            </a:endParaRPr>
          </a:p>
          <a:p>
            <a:endParaRPr lang="da-DK" dirty="0">
              <a:cs typeface="Calibri"/>
            </a:endParaRPr>
          </a:p>
          <a:p>
            <a:pPr marL="285750" indent="-285750">
              <a:buFont typeface="Arial" panose="020B0604020202020204" pitchFamily="34" charset="0"/>
              <a:buChar char="•"/>
            </a:pPr>
            <a:endParaRPr lang="da-DK" dirty="0">
              <a:cs typeface="Calibri"/>
            </a:endParaRPr>
          </a:p>
          <a:p>
            <a:pPr marL="285750" indent="-285750">
              <a:buFont typeface="Arial" panose="020B0604020202020204" pitchFamily="34" charset="0"/>
              <a:buChar char="•"/>
            </a:pPr>
            <a:endParaRPr lang="da-DK" dirty="0">
              <a:cs typeface="Calibri"/>
            </a:endParaRPr>
          </a:p>
          <a:p>
            <a:pPr marL="285750" indent="-285750">
              <a:buFont typeface="Arial" panose="020B0604020202020204" pitchFamily="34" charset="0"/>
              <a:buChar char="•"/>
            </a:pPr>
            <a:endParaRPr lang="da-DK" dirty="0">
              <a:cs typeface="Calibri"/>
            </a:endParaRPr>
          </a:p>
          <a:p>
            <a:endParaRPr lang="da-DK" dirty="0">
              <a:cs typeface="Calibri"/>
            </a:endParaRPr>
          </a:p>
          <a:p>
            <a:endParaRPr lang="da-DK" dirty="0">
              <a:cs typeface="Calibri"/>
            </a:endParaRPr>
          </a:p>
          <a:p>
            <a:endParaRPr lang="da-DK" dirty="0">
              <a:cs typeface="Calibri"/>
            </a:endParaRPr>
          </a:p>
        </p:txBody>
      </p:sp>
      <p:pic>
        <p:nvPicPr>
          <p:cNvPr id="3" name="Billede 2">
            <a:extLst>
              <a:ext uri="{FF2B5EF4-FFF2-40B4-BE49-F238E27FC236}">
                <a16:creationId xmlns:a16="http://schemas.microsoft.com/office/drawing/2014/main" id="{FB832D81-4C04-47E2-AEC2-AC21F259C107}"/>
              </a:ext>
            </a:extLst>
          </p:cNvPr>
          <p:cNvPicPr>
            <a:picLocks noChangeAspect="1"/>
          </p:cNvPicPr>
          <p:nvPr/>
        </p:nvPicPr>
        <p:blipFill>
          <a:blip r:embed="rId2"/>
          <a:stretch>
            <a:fillRect/>
          </a:stretch>
        </p:blipFill>
        <p:spPr>
          <a:xfrm>
            <a:off x="6164937" y="1207499"/>
            <a:ext cx="2436779" cy="24367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58123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CECC63-8947-19A1-8168-76A4B37EAEA4}"/>
              </a:ext>
            </a:extLst>
          </p:cNvPr>
          <p:cNvSpPr>
            <a:spLocks noGrp="1"/>
          </p:cNvSpPr>
          <p:nvPr>
            <p:ph type="title"/>
          </p:nvPr>
        </p:nvSpPr>
        <p:spPr/>
        <p:txBody>
          <a:bodyPr>
            <a:normAutofit/>
          </a:bodyPr>
          <a:lstStyle/>
          <a:p>
            <a:r>
              <a:rPr lang="da-DK" dirty="0"/>
              <a:t>Hvor meget plads skal vi bruge i 2030 til alt VE på land? </a:t>
            </a:r>
          </a:p>
        </p:txBody>
      </p:sp>
      <p:sp>
        <p:nvSpPr>
          <p:cNvPr id="4" name="Pladsholder til slidenummer 3">
            <a:extLst>
              <a:ext uri="{FF2B5EF4-FFF2-40B4-BE49-F238E27FC236}">
                <a16:creationId xmlns:a16="http://schemas.microsoft.com/office/drawing/2014/main" id="{FE5E8128-3214-A29F-5BD3-39D40EDC1859}"/>
              </a:ext>
            </a:extLst>
          </p:cNvPr>
          <p:cNvSpPr>
            <a:spLocks noGrp="1"/>
          </p:cNvSpPr>
          <p:nvPr>
            <p:ph type="sldNum" sz="quarter" idx="4"/>
          </p:nvPr>
        </p:nvSpPr>
        <p:spPr/>
        <p:txBody>
          <a:bodyPr/>
          <a:lstStyle/>
          <a:p>
            <a:fld id="{72CD6044-91AD-9F4D-959A-A4CF2357E5E3}" type="slidenum">
              <a:rPr lang="da-DK" smtClean="0"/>
              <a:pPr/>
              <a:t>31</a:t>
            </a:fld>
            <a:endParaRPr lang="da-DK" dirty="0"/>
          </a:p>
        </p:txBody>
      </p:sp>
    </p:spTree>
    <p:extLst>
      <p:ext uri="{BB962C8B-B14F-4D97-AF65-F5344CB8AC3E}">
        <p14:creationId xmlns:p14="http://schemas.microsoft.com/office/powerpoint/2010/main" val="1202909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2700D87-8290-445E-85FA-95D57C7AABD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7" name="Objekt 6" hidden="1">
                        <a:extLst>
                          <a:ext uri="{FF2B5EF4-FFF2-40B4-BE49-F238E27FC236}">
                            <a16:creationId xmlns:a16="http://schemas.microsoft.com/office/drawing/2014/main" id="{12700D87-8290-445E-85FA-95D57C7AAB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1EB6228-338B-4705-8D45-67043A188D13}"/>
              </a:ext>
            </a:extLst>
          </p:cNvPr>
          <p:cNvSpPr>
            <a:spLocks noGrp="1"/>
          </p:cNvSpPr>
          <p:nvPr>
            <p:ph type="title"/>
          </p:nvPr>
        </p:nvSpPr>
        <p:spPr/>
        <p:txBody>
          <a:bodyPr vert="horz"/>
          <a:lstStyle/>
          <a:p>
            <a:r>
              <a:rPr lang="da-DK" dirty="0"/>
              <a:t>Udfordring</a:t>
            </a:r>
          </a:p>
        </p:txBody>
      </p:sp>
      <p:sp>
        <p:nvSpPr>
          <p:cNvPr id="5" name="Pladsholder til slidenummer 4">
            <a:extLst>
              <a:ext uri="{FF2B5EF4-FFF2-40B4-BE49-F238E27FC236}">
                <a16:creationId xmlns:a16="http://schemas.microsoft.com/office/drawing/2014/main" id="{B4EDE2B4-8C89-44C9-8BD6-27F5F9B9BBAD}"/>
              </a:ext>
            </a:extLst>
          </p:cNvPr>
          <p:cNvSpPr>
            <a:spLocks noGrp="1"/>
          </p:cNvSpPr>
          <p:nvPr>
            <p:ph type="sldNum" sz="quarter" idx="4"/>
          </p:nvPr>
        </p:nvSpPr>
        <p:spPr/>
        <p:txBody>
          <a:bodyPr/>
          <a:lstStyle/>
          <a:p>
            <a:fld id="{72CD6044-91AD-9F4D-959A-A4CF2357E5E3}" type="slidenum">
              <a:rPr lang="da-DK" smtClean="0"/>
              <a:pPr/>
              <a:t>32</a:t>
            </a:fld>
            <a:endParaRPr lang="da-DK" dirty="0"/>
          </a:p>
        </p:txBody>
      </p:sp>
      <p:pic>
        <p:nvPicPr>
          <p:cNvPr id="11" name="Billede 10">
            <a:extLst>
              <a:ext uri="{FF2B5EF4-FFF2-40B4-BE49-F238E27FC236}">
                <a16:creationId xmlns:a16="http://schemas.microsoft.com/office/drawing/2014/main" id="{C43C3D39-1761-47FB-B13B-B82923B66FF6}"/>
              </a:ext>
            </a:extLst>
          </p:cNvPr>
          <p:cNvPicPr>
            <a:picLocks noChangeAspect="1"/>
          </p:cNvPicPr>
          <p:nvPr/>
        </p:nvPicPr>
        <p:blipFill>
          <a:blip r:embed="rId5"/>
          <a:stretch>
            <a:fillRect/>
          </a:stretch>
        </p:blipFill>
        <p:spPr>
          <a:xfrm>
            <a:off x="1705833" y="1455822"/>
            <a:ext cx="8145980" cy="4413802"/>
          </a:xfrm>
          <a:prstGeom prst="rect">
            <a:avLst/>
          </a:prstGeom>
        </p:spPr>
      </p:pic>
      <p:sp>
        <p:nvSpPr>
          <p:cNvPr id="6" name="Undertitel 5">
            <a:extLst>
              <a:ext uri="{FF2B5EF4-FFF2-40B4-BE49-F238E27FC236}">
                <a16:creationId xmlns:a16="http://schemas.microsoft.com/office/drawing/2014/main" id="{53B902F6-FE1B-85DB-6F31-5098092CA82E}"/>
              </a:ext>
            </a:extLst>
          </p:cNvPr>
          <p:cNvSpPr>
            <a:spLocks noGrp="1"/>
          </p:cNvSpPr>
          <p:nvPr>
            <p:ph type="subTitle" idx="13"/>
          </p:nvPr>
        </p:nvSpPr>
        <p:spPr/>
        <p:txBody>
          <a:bodyPr/>
          <a:lstStyle/>
          <a:p>
            <a:endParaRPr lang="da-DK"/>
          </a:p>
        </p:txBody>
      </p:sp>
    </p:spTree>
    <p:extLst>
      <p:ext uri="{BB962C8B-B14F-4D97-AF65-F5344CB8AC3E}">
        <p14:creationId xmlns:p14="http://schemas.microsoft.com/office/powerpoint/2010/main" val="1839465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2700D87-8290-445E-85FA-95D57C7AABD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7" name="Objekt 6" hidden="1">
                        <a:extLst>
                          <a:ext uri="{FF2B5EF4-FFF2-40B4-BE49-F238E27FC236}">
                            <a16:creationId xmlns:a16="http://schemas.microsoft.com/office/drawing/2014/main" id="{12700D87-8290-445E-85FA-95D57C7AAB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1EB6228-338B-4705-8D45-67043A188D13}"/>
              </a:ext>
            </a:extLst>
          </p:cNvPr>
          <p:cNvSpPr>
            <a:spLocks noGrp="1"/>
          </p:cNvSpPr>
          <p:nvPr>
            <p:ph type="title"/>
          </p:nvPr>
        </p:nvSpPr>
        <p:spPr/>
        <p:txBody>
          <a:bodyPr vert="horz"/>
          <a:lstStyle/>
          <a:p>
            <a:r>
              <a:rPr lang="da-DK" dirty="0"/>
              <a:t>Udfordring</a:t>
            </a:r>
          </a:p>
        </p:txBody>
      </p:sp>
      <p:sp>
        <p:nvSpPr>
          <p:cNvPr id="5" name="Pladsholder til slidenummer 4">
            <a:extLst>
              <a:ext uri="{FF2B5EF4-FFF2-40B4-BE49-F238E27FC236}">
                <a16:creationId xmlns:a16="http://schemas.microsoft.com/office/drawing/2014/main" id="{B4EDE2B4-8C89-44C9-8BD6-27F5F9B9BBAD}"/>
              </a:ext>
            </a:extLst>
          </p:cNvPr>
          <p:cNvSpPr>
            <a:spLocks noGrp="1"/>
          </p:cNvSpPr>
          <p:nvPr>
            <p:ph type="sldNum" sz="quarter" idx="4"/>
          </p:nvPr>
        </p:nvSpPr>
        <p:spPr/>
        <p:txBody>
          <a:bodyPr/>
          <a:lstStyle/>
          <a:p>
            <a:fld id="{72CD6044-91AD-9F4D-959A-A4CF2357E5E3}" type="slidenum">
              <a:rPr lang="da-DK" smtClean="0"/>
              <a:pPr/>
              <a:t>33</a:t>
            </a:fld>
            <a:endParaRPr lang="da-DK" dirty="0"/>
          </a:p>
        </p:txBody>
      </p:sp>
      <p:pic>
        <p:nvPicPr>
          <p:cNvPr id="8" name="Billede 7">
            <a:extLst>
              <a:ext uri="{FF2B5EF4-FFF2-40B4-BE49-F238E27FC236}">
                <a16:creationId xmlns:a16="http://schemas.microsoft.com/office/drawing/2014/main" id="{54370B62-F120-4206-85B2-023AF792DF8C}"/>
              </a:ext>
            </a:extLst>
          </p:cNvPr>
          <p:cNvPicPr>
            <a:picLocks noChangeAspect="1"/>
          </p:cNvPicPr>
          <p:nvPr/>
        </p:nvPicPr>
        <p:blipFill>
          <a:blip r:embed="rId5"/>
          <a:stretch>
            <a:fillRect/>
          </a:stretch>
        </p:blipFill>
        <p:spPr>
          <a:xfrm>
            <a:off x="1269841" y="2505655"/>
            <a:ext cx="8981267" cy="2220368"/>
          </a:xfrm>
          <a:prstGeom prst="rect">
            <a:avLst/>
          </a:prstGeom>
        </p:spPr>
      </p:pic>
      <p:sp>
        <p:nvSpPr>
          <p:cNvPr id="6" name="Undertitel 5">
            <a:extLst>
              <a:ext uri="{FF2B5EF4-FFF2-40B4-BE49-F238E27FC236}">
                <a16:creationId xmlns:a16="http://schemas.microsoft.com/office/drawing/2014/main" id="{D7AC9E75-A4A0-F9EC-1E78-A6668896DFEC}"/>
              </a:ext>
            </a:extLst>
          </p:cNvPr>
          <p:cNvSpPr>
            <a:spLocks noGrp="1"/>
          </p:cNvSpPr>
          <p:nvPr>
            <p:ph type="subTitle" idx="13"/>
          </p:nvPr>
        </p:nvSpPr>
        <p:spPr/>
        <p:txBody>
          <a:bodyPr/>
          <a:lstStyle/>
          <a:p>
            <a:endParaRPr lang="da-DK"/>
          </a:p>
        </p:txBody>
      </p:sp>
    </p:spTree>
    <p:extLst>
      <p:ext uri="{BB962C8B-B14F-4D97-AF65-F5344CB8AC3E}">
        <p14:creationId xmlns:p14="http://schemas.microsoft.com/office/powerpoint/2010/main" val="2022861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kt 14" hidden="1">
            <a:extLst>
              <a:ext uri="{FF2B5EF4-FFF2-40B4-BE49-F238E27FC236}">
                <a16:creationId xmlns:a16="http://schemas.microsoft.com/office/drawing/2014/main" id="{9F64D146-6B5B-4D8F-86C5-D86972CFF1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5" name="Objekt 14" hidden="1">
                        <a:extLst>
                          <a:ext uri="{FF2B5EF4-FFF2-40B4-BE49-F238E27FC236}">
                            <a16:creationId xmlns:a16="http://schemas.microsoft.com/office/drawing/2014/main" id="{9F64D146-6B5B-4D8F-86C5-D86972CFF1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B7C1C3F-DC42-4FCF-B498-1BBF411CE538}"/>
              </a:ext>
            </a:extLst>
          </p:cNvPr>
          <p:cNvSpPr>
            <a:spLocks noGrp="1"/>
          </p:cNvSpPr>
          <p:nvPr>
            <p:ph type="title"/>
          </p:nvPr>
        </p:nvSpPr>
        <p:spPr/>
        <p:txBody>
          <a:bodyPr vert="horz"/>
          <a:lstStyle/>
          <a:p>
            <a:r>
              <a:rPr lang="da-DK" dirty="0"/>
              <a:t>Forventede lokale gevinster frem mod 2030</a:t>
            </a:r>
          </a:p>
        </p:txBody>
      </p:sp>
      <p:sp>
        <p:nvSpPr>
          <p:cNvPr id="3" name="Undertitel 2">
            <a:extLst>
              <a:ext uri="{FF2B5EF4-FFF2-40B4-BE49-F238E27FC236}">
                <a16:creationId xmlns:a16="http://schemas.microsoft.com/office/drawing/2014/main" id="{A9A746A6-C088-4223-9E4A-EB18C5AC9600}"/>
              </a:ext>
            </a:extLst>
          </p:cNvPr>
          <p:cNvSpPr>
            <a:spLocks noGrp="1"/>
          </p:cNvSpPr>
          <p:nvPr>
            <p:ph type="subTitle" idx="13"/>
          </p:nvPr>
        </p:nvSpPr>
        <p:spPr/>
        <p:txBody>
          <a:bodyPr/>
          <a:lstStyle/>
          <a:p>
            <a:r>
              <a:rPr lang="da-DK" dirty="0"/>
              <a:t>Mio.kr</a:t>
            </a:r>
          </a:p>
        </p:txBody>
      </p:sp>
      <p:sp>
        <p:nvSpPr>
          <p:cNvPr id="5" name="Pladsholder til slidenummer 4">
            <a:extLst>
              <a:ext uri="{FF2B5EF4-FFF2-40B4-BE49-F238E27FC236}">
                <a16:creationId xmlns:a16="http://schemas.microsoft.com/office/drawing/2014/main" id="{8B871BA7-9E1A-4210-80E6-7F33E69A83CD}"/>
              </a:ext>
            </a:extLst>
          </p:cNvPr>
          <p:cNvSpPr>
            <a:spLocks noGrp="1"/>
          </p:cNvSpPr>
          <p:nvPr>
            <p:ph type="sldNum" sz="quarter" idx="4"/>
          </p:nvPr>
        </p:nvSpPr>
        <p:spPr/>
        <p:txBody>
          <a:bodyPr/>
          <a:lstStyle/>
          <a:p>
            <a:fld id="{72CD6044-91AD-9F4D-959A-A4CF2357E5E3}" type="slidenum">
              <a:rPr lang="da-DK" smtClean="0"/>
              <a:pPr/>
              <a:t>34</a:t>
            </a:fld>
            <a:endParaRPr lang="da-DK" dirty="0"/>
          </a:p>
        </p:txBody>
      </p:sp>
      <p:sp>
        <p:nvSpPr>
          <p:cNvPr id="10" name="7 CuadroTexto">
            <a:extLst>
              <a:ext uri="{FF2B5EF4-FFF2-40B4-BE49-F238E27FC236}">
                <a16:creationId xmlns:a16="http://schemas.microsoft.com/office/drawing/2014/main" id="{8114E366-E2EA-41C4-A5E4-089B413A4E81}"/>
              </a:ext>
            </a:extLst>
          </p:cNvPr>
          <p:cNvSpPr txBox="1"/>
          <p:nvPr/>
        </p:nvSpPr>
        <p:spPr>
          <a:xfrm>
            <a:off x="1053861" y="5240609"/>
            <a:ext cx="9002942" cy="430887"/>
          </a:xfrm>
          <a:prstGeom prst="rect">
            <a:avLst/>
          </a:prstGeom>
          <a:noFill/>
        </p:spPr>
        <p:txBody>
          <a:bodyPr wrap="square">
            <a:spAutoFit/>
          </a:bodyPr>
          <a:lstStyle/>
          <a:p>
            <a:pPr algn="ctr"/>
            <a:r>
              <a:rPr lang="da-DK" sz="1100" dirty="0">
                <a:solidFill>
                  <a:srgbClr val="FFFFFF"/>
                </a:solidFill>
                <a:cs typeface="Calibri" panose="020F0502020204030204" pitchFamily="34" charset="0"/>
              </a:rPr>
              <a:t>Følger finansministeriets antagelser om kommende elpriser for VE-bonussen, et 2030 mål om 20GW sol og 8.2 GW </a:t>
            </a:r>
            <a:r>
              <a:rPr lang="da-DK" sz="1100" dirty="0" err="1">
                <a:solidFill>
                  <a:srgbClr val="FFFFFF"/>
                </a:solidFill>
                <a:cs typeface="Calibri" panose="020F0502020204030204" pitchFamily="34" charset="0"/>
              </a:rPr>
              <a:t>landvind</a:t>
            </a:r>
            <a:r>
              <a:rPr lang="da-DK" sz="1100" dirty="0">
                <a:solidFill>
                  <a:srgbClr val="FFFFFF"/>
                </a:solidFill>
                <a:cs typeface="Calibri" panose="020F0502020204030204" pitchFamily="34" charset="0"/>
              </a:rPr>
              <a:t> og en uændret jordværdi og beskatning for grundskyld. Grundskyld kan dog være højere, da jorden må forventes at stige i værdi og grundskyldspromillen ændres fra 2024. </a:t>
            </a:r>
          </a:p>
        </p:txBody>
      </p:sp>
      <p:graphicFrame>
        <p:nvGraphicFramePr>
          <p:cNvPr id="4" name="Diagram 3">
            <a:extLst>
              <a:ext uri="{FF2B5EF4-FFF2-40B4-BE49-F238E27FC236}">
                <a16:creationId xmlns:a16="http://schemas.microsoft.com/office/drawing/2014/main" id="{BF4FCE46-EB0C-CA8D-8C16-A52C298C0D60}"/>
              </a:ext>
            </a:extLst>
          </p:cNvPr>
          <p:cNvGraphicFramePr>
            <a:graphicFrameLocks/>
          </p:cNvGraphicFramePr>
          <p:nvPr/>
        </p:nvGraphicFramePr>
        <p:xfrm>
          <a:off x="6095751" y="1186390"/>
          <a:ext cx="5166337" cy="40443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Diagram 5">
            <a:extLst>
              <a:ext uri="{FF2B5EF4-FFF2-40B4-BE49-F238E27FC236}">
                <a16:creationId xmlns:a16="http://schemas.microsoft.com/office/drawing/2014/main" id="{83598F10-F584-423A-A317-93EF9DBA0433}"/>
              </a:ext>
            </a:extLst>
          </p:cNvPr>
          <p:cNvGraphicFramePr>
            <a:graphicFrameLocks/>
          </p:cNvGraphicFramePr>
          <p:nvPr/>
        </p:nvGraphicFramePr>
        <p:xfrm>
          <a:off x="780641" y="1329498"/>
          <a:ext cx="5166338" cy="397492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7748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11465-22F0-9E5B-54D9-1AB86B4E719A}"/>
              </a:ext>
            </a:extLst>
          </p:cNvPr>
          <p:cNvSpPr>
            <a:spLocks noGrp="1"/>
          </p:cNvSpPr>
          <p:nvPr>
            <p:ph type="title"/>
          </p:nvPr>
        </p:nvSpPr>
        <p:spPr>
          <a:xfrm>
            <a:off x="995107" y="277721"/>
            <a:ext cx="9563016" cy="1117108"/>
          </a:xfrm>
        </p:spPr>
        <p:txBody>
          <a:bodyPr>
            <a:normAutofit/>
          </a:bodyPr>
          <a:lstStyle/>
          <a:p>
            <a:r>
              <a:rPr lang="da-DK" sz="4000" b="1" dirty="0"/>
              <a:t>Udbygningen af vedvarende energi på land, </a:t>
            </a:r>
            <a:br>
              <a:rPr lang="da-DK" sz="4000" b="1" dirty="0"/>
            </a:br>
            <a:r>
              <a:rPr lang="da-DK" sz="4000" b="1" dirty="0"/>
              <a:t>2022</a:t>
            </a:r>
          </a:p>
        </p:txBody>
      </p:sp>
      <p:sp>
        <p:nvSpPr>
          <p:cNvPr id="3" name="Pladsholder til tekst 2">
            <a:extLst>
              <a:ext uri="{FF2B5EF4-FFF2-40B4-BE49-F238E27FC236}">
                <a16:creationId xmlns:a16="http://schemas.microsoft.com/office/drawing/2014/main" id="{4EE6FF23-3E11-E003-2CC5-986A47389DA9}"/>
              </a:ext>
            </a:extLst>
          </p:cNvPr>
          <p:cNvSpPr>
            <a:spLocks noGrp="1"/>
          </p:cNvSpPr>
          <p:nvPr>
            <p:ph type="body" sz="quarter" idx="10"/>
          </p:nvPr>
        </p:nvSpPr>
        <p:spPr>
          <a:xfrm>
            <a:off x="917006" y="2002868"/>
            <a:ext cx="4091511" cy="4855131"/>
          </a:xfrm>
        </p:spPr>
        <p:txBody>
          <a:bodyPr>
            <a:noAutofit/>
          </a:bodyPr>
          <a:lstStyle/>
          <a:p>
            <a:r>
              <a:rPr lang="da-DK" dirty="0"/>
              <a:t>Aabenraa udbygger mest med 108 MW (landvindsækvivalenter*).</a:t>
            </a:r>
            <a:br>
              <a:rPr lang="da-DK" dirty="0"/>
            </a:br>
            <a:br>
              <a:rPr lang="da-DK" dirty="0"/>
            </a:br>
            <a:br>
              <a:rPr lang="da-DK" dirty="0"/>
            </a:br>
            <a:r>
              <a:rPr lang="da-DK" dirty="0"/>
              <a:t>5 kommuner har stået for knap 60% af udbygningen af vedvarende energi i 2022.</a:t>
            </a:r>
            <a:br>
              <a:rPr lang="da-DK" dirty="0"/>
            </a:br>
            <a:br>
              <a:rPr lang="da-DK" dirty="0"/>
            </a:br>
            <a:br>
              <a:rPr lang="da-DK" dirty="0"/>
            </a:br>
            <a:r>
              <a:rPr lang="da-DK" dirty="0"/>
              <a:t>10 kommuner har stået for 436 MW af udbygning og dermed over 77% af udbygningen af vedvarende energi på land i 2022. </a:t>
            </a:r>
            <a:br>
              <a:rPr lang="da-DK" dirty="0"/>
            </a:br>
            <a:br>
              <a:rPr lang="da-DK" dirty="0"/>
            </a:br>
            <a:br>
              <a:rPr lang="da-DK" dirty="0"/>
            </a:br>
            <a:r>
              <a:rPr lang="da-DK" dirty="0"/>
              <a:t>De resterende 88 andre kommuner udbygger samlet med 114 MW, og dermed 20% af den samlede udbygning i 2022.</a:t>
            </a:r>
          </a:p>
          <a:p>
            <a:endParaRPr lang="da-DK" dirty="0"/>
          </a:p>
          <a:p>
            <a:endParaRPr lang="da-DK" dirty="0"/>
          </a:p>
          <a:p>
            <a:endParaRPr lang="da-DK" dirty="0"/>
          </a:p>
        </p:txBody>
      </p:sp>
      <p:sp>
        <p:nvSpPr>
          <p:cNvPr id="4" name="Pladsholder til slidenummer 3">
            <a:extLst>
              <a:ext uri="{FF2B5EF4-FFF2-40B4-BE49-F238E27FC236}">
                <a16:creationId xmlns:a16="http://schemas.microsoft.com/office/drawing/2014/main" id="{90B3E6DB-3AF3-9E9B-F6E3-CC92044F8F18}"/>
              </a:ext>
            </a:extLst>
          </p:cNvPr>
          <p:cNvSpPr>
            <a:spLocks noGrp="1"/>
          </p:cNvSpPr>
          <p:nvPr>
            <p:ph type="sldNum" sz="quarter" idx="4"/>
          </p:nvPr>
        </p:nvSpPr>
        <p:spPr/>
        <p:txBody>
          <a:bodyPr/>
          <a:lstStyle/>
          <a:p>
            <a:fld id="{72CD6044-91AD-9F4D-959A-A4CF2357E5E3}" type="slidenum">
              <a:rPr lang="da-DK" smtClean="0"/>
              <a:pPr/>
              <a:t>35</a:t>
            </a:fld>
            <a:endParaRPr lang="da-DK"/>
          </a:p>
        </p:txBody>
      </p:sp>
      <p:sp>
        <p:nvSpPr>
          <p:cNvPr id="5" name="Pladsholder til tekst 4">
            <a:extLst>
              <a:ext uri="{FF2B5EF4-FFF2-40B4-BE49-F238E27FC236}">
                <a16:creationId xmlns:a16="http://schemas.microsoft.com/office/drawing/2014/main" id="{8D634361-E1C3-1AE6-DD64-350952FB247D}"/>
              </a:ext>
            </a:extLst>
          </p:cNvPr>
          <p:cNvSpPr>
            <a:spLocks noGrp="1"/>
          </p:cNvSpPr>
          <p:nvPr>
            <p:ph type="body" sz="quarter" idx="11"/>
          </p:nvPr>
        </p:nvSpPr>
        <p:spPr>
          <a:xfrm>
            <a:off x="6266661" y="1781612"/>
            <a:ext cx="3600000" cy="292610"/>
          </a:xfrm>
        </p:spPr>
        <p:txBody>
          <a:bodyPr>
            <a:normAutofit/>
          </a:bodyPr>
          <a:lstStyle/>
          <a:p>
            <a:r>
              <a:rPr lang="da-DK" sz="800" b="1" dirty="0"/>
              <a:t>Kapacitet, vedvarende energi (MW landvindsækvivalenter)</a:t>
            </a:r>
          </a:p>
        </p:txBody>
      </p:sp>
      <p:sp>
        <p:nvSpPr>
          <p:cNvPr id="7" name="Rektangel 6">
            <a:extLst>
              <a:ext uri="{FF2B5EF4-FFF2-40B4-BE49-F238E27FC236}">
                <a16:creationId xmlns:a16="http://schemas.microsoft.com/office/drawing/2014/main" id="{63D51DBB-922E-B774-B317-27EB4B91E1E3}"/>
              </a:ext>
            </a:extLst>
          </p:cNvPr>
          <p:cNvSpPr/>
          <p:nvPr>
            <p:custDataLst>
              <p:tags r:id="rId1"/>
            </p:custDataLst>
          </p:nvPr>
        </p:nvSpPr>
        <p:spPr bwMode="auto">
          <a:xfrm>
            <a:off x="6096000" y="1799430"/>
            <a:ext cx="188922" cy="109573"/>
          </a:xfrm>
          <a:prstGeom prst="rect">
            <a:avLst/>
          </a:prstGeom>
          <a:solidFill>
            <a:srgbClr val="007B78"/>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 name="Tekstfelt 9">
            <a:extLst>
              <a:ext uri="{FF2B5EF4-FFF2-40B4-BE49-F238E27FC236}">
                <a16:creationId xmlns:a16="http://schemas.microsoft.com/office/drawing/2014/main" id="{C31853E7-C63B-00AB-9A3D-A52F2E5717BF}"/>
              </a:ext>
            </a:extLst>
          </p:cNvPr>
          <p:cNvSpPr txBox="1"/>
          <p:nvPr/>
        </p:nvSpPr>
        <p:spPr>
          <a:xfrm>
            <a:off x="5988130" y="930602"/>
            <a:ext cx="4711045" cy="646331"/>
          </a:xfrm>
          <a:prstGeom prst="rect">
            <a:avLst/>
          </a:prstGeom>
          <a:noFill/>
        </p:spPr>
        <p:txBody>
          <a:bodyPr wrap="square">
            <a:spAutoFit/>
          </a:bodyPr>
          <a:lstStyle/>
          <a:p>
            <a:r>
              <a:rPr lang="da-DK" sz="1200" b="1" dirty="0"/>
              <a:t>UDBYGNING AF VEDVARENDE ENERGI I 2022 PÅ LAND,</a:t>
            </a:r>
            <a:br>
              <a:rPr lang="da-DK" sz="1200" b="1" dirty="0"/>
            </a:br>
            <a:r>
              <a:rPr lang="da-DK" sz="1200" b="1" dirty="0"/>
              <a:t>TOP 10 KOMMUNER</a:t>
            </a:r>
          </a:p>
          <a:p>
            <a:r>
              <a:rPr lang="da-DK" sz="1200" dirty="0"/>
              <a:t>(MW landvindsækvivalenter*)</a:t>
            </a:r>
          </a:p>
        </p:txBody>
      </p:sp>
      <p:sp>
        <p:nvSpPr>
          <p:cNvPr id="12" name="Tekstfelt 11">
            <a:extLst>
              <a:ext uri="{FF2B5EF4-FFF2-40B4-BE49-F238E27FC236}">
                <a16:creationId xmlns:a16="http://schemas.microsoft.com/office/drawing/2014/main" id="{36355167-DF26-75C3-4277-DBC216DC1EE1}"/>
              </a:ext>
            </a:extLst>
          </p:cNvPr>
          <p:cNvSpPr txBox="1"/>
          <p:nvPr/>
        </p:nvSpPr>
        <p:spPr>
          <a:xfrm>
            <a:off x="6001192" y="6174417"/>
            <a:ext cx="5908868" cy="584775"/>
          </a:xfrm>
          <a:prstGeom prst="rect">
            <a:avLst/>
          </a:prstGeom>
          <a:noFill/>
        </p:spPr>
        <p:txBody>
          <a:bodyPr wrap="square">
            <a:spAutoFit/>
          </a:bodyPr>
          <a:lstStyle/>
          <a:p>
            <a:r>
              <a:rPr lang="da-DK" sz="800" dirty="0"/>
              <a:t>*Kapacitet for solceller er opgjort i landvindsækvivalenter for at tage højde for den variation,</a:t>
            </a:r>
            <a:br>
              <a:rPr lang="da-DK" sz="800" dirty="0"/>
            </a:br>
            <a:r>
              <a:rPr lang="da-DK" sz="800" dirty="0"/>
              <a:t>der er i output fra 1 MW landvindmøller og 1 MW solceller. </a:t>
            </a:r>
            <a:br>
              <a:rPr lang="da-DK" sz="800" dirty="0"/>
            </a:br>
            <a:r>
              <a:rPr lang="da-DK" sz="800" dirty="0"/>
              <a:t>Det regnes med at solceller producerer 1100 fuld-last timer og vindmøller producerer 3400 fuldlasttimer, </a:t>
            </a:r>
            <a:br>
              <a:rPr lang="da-DK" sz="800" dirty="0"/>
            </a:br>
            <a:r>
              <a:rPr lang="da-DK" sz="800" dirty="0"/>
              <a:t>hvorfor 1 MW solcelle svarer til 0,32 MW landvindsækvivalent</a:t>
            </a:r>
          </a:p>
        </p:txBody>
      </p:sp>
      <p:sp>
        <p:nvSpPr>
          <p:cNvPr id="15" name="Tekstfelt 14">
            <a:extLst>
              <a:ext uri="{FF2B5EF4-FFF2-40B4-BE49-F238E27FC236}">
                <a16:creationId xmlns:a16="http://schemas.microsoft.com/office/drawing/2014/main" id="{25320C34-63CD-0A65-45A4-45161DEA775C}"/>
              </a:ext>
            </a:extLst>
          </p:cNvPr>
          <p:cNvSpPr txBox="1"/>
          <p:nvPr/>
        </p:nvSpPr>
        <p:spPr>
          <a:xfrm>
            <a:off x="918907" y="1294706"/>
            <a:ext cx="4443048" cy="461665"/>
          </a:xfrm>
          <a:prstGeom prst="rect">
            <a:avLst/>
          </a:prstGeom>
          <a:noFill/>
        </p:spPr>
        <p:txBody>
          <a:bodyPr wrap="square">
            <a:spAutoFit/>
          </a:bodyPr>
          <a:lstStyle/>
          <a:p>
            <a:r>
              <a:rPr lang="da-DK" sz="1200" b="1" dirty="0"/>
              <a:t>I 2022 UDBYGEDE DANMARK 550 MW </a:t>
            </a:r>
            <a:br>
              <a:rPr lang="da-DK" sz="1200" b="1" dirty="0"/>
            </a:br>
            <a:r>
              <a:rPr lang="da-DK" sz="1200" b="1" dirty="0"/>
              <a:t>VEDVARENDE ENERGI PÅ LAND </a:t>
            </a:r>
            <a:r>
              <a:rPr lang="da-DK" sz="1200" dirty="0"/>
              <a:t>(MW landvindsækvivalenter*)</a:t>
            </a:r>
          </a:p>
        </p:txBody>
      </p:sp>
      <p:sp>
        <p:nvSpPr>
          <p:cNvPr id="17" name="Ligebenet trekant 16">
            <a:extLst>
              <a:ext uri="{FF2B5EF4-FFF2-40B4-BE49-F238E27FC236}">
                <a16:creationId xmlns:a16="http://schemas.microsoft.com/office/drawing/2014/main" id="{7CD9EBCA-FEBF-3E97-AB5A-C65CBE041BAA}"/>
              </a:ext>
            </a:extLst>
          </p:cNvPr>
          <p:cNvSpPr/>
          <p:nvPr/>
        </p:nvSpPr>
        <p:spPr>
          <a:xfrm rot="5400000">
            <a:off x="581276" y="2983149"/>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8" name="Ligebenet trekant 17">
            <a:extLst>
              <a:ext uri="{FF2B5EF4-FFF2-40B4-BE49-F238E27FC236}">
                <a16:creationId xmlns:a16="http://schemas.microsoft.com/office/drawing/2014/main" id="{52F677F6-3D9E-FF3F-2F46-135BCE38F1BE}"/>
              </a:ext>
            </a:extLst>
          </p:cNvPr>
          <p:cNvSpPr/>
          <p:nvPr/>
        </p:nvSpPr>
        <p:spPr>
          <a:xfrm rot="5400000">
            <a:off x="581276" y="3860313"/>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9" name="Text Placeholder 2">
            <a:extLst>
              <a:ext uri="{FF2B5EF4-FFF2-40B4-BE49-F238E27FC236}">
                <a16:creationId xmlns:a16="http://schemas.microsoft.com/office/drawing/2014/main" id="{1C959FDE-1728-ADEA-71B9-57F3E3827D2D}"/>
              </a:ext>
            </a:extLst>
          </p:cNvPr>
          <p:cNvSpPr>
            <a:spLocks noGrp="1"/>
          </p:cNvSpPr>
          <p:nvPr>
            <p:custDataLst>
              <p:tags r:id="rId2"/>
            </p:custDataLst>
          </p:nvPr>
        </p:nvSpPr>
        <p:spPr bwMode="auto">
          <a:xfrm>
            <a:off x="6313857" y="5730878"/>
            <a:ext cx="3089931" cy="16163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16000" indent="-216000" algn="l" defTabSz="914400" rtl="0" eaLnBrk="1" latinLnBrk="0" hangingPunct="1">
              <a:lnSpc>
                <a:spcPct val="100000"/>
              </a:lnSpc>
              <a:spcBef>
                <a:spcPts val="1200"/>
              </a:spcBef>
              <a:buClrTx/>
              <a:buFont typeface="Wingdings" panose="05000000000000000000" pitchFamily="2" charset="2"/>
              <a:buChar char="§"/>
              <a:defRPr sz="2000" kern="1200">
                <a:solidFill>
                  <a:schemeClr val="tx1"/>
                </a:solidFill>
                <a:latin typeface="+mn-lt"/>
                <a:ea typeface="+mn-ea"/>
                <a:cs typeface="+mn-cs"/>
              </a:defRPr>
            </a:lvl1pPr>
            <a:lvl2pPr marL="432000" indent="-216000" algn="l" defTabSz="914400" rtl="0" eaLnBrk="1" latinLnBrk="0" hangingPunct="1">
              <a:lnSpc>
                <a:spcPct val="100000"/>
              </a:lnSpc>
              <a:spcBef>
                <a:spcPts val="600"/>
              </a:spcBef>
              <a:buClrTx/>
              <a:buFont typeface="Wingdings" panose="05000000000000000000" pitchFamily="2" charset="2"/>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600"/>
              </a:spcBef>
              <a:buClrTx/>
              <a:buFont typeface="Wingdings" panose="05000000000000000000" pitchFamily="2" charset="2"/>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600"/>
              </a:spcBef>
              <a:buClrTx/>
              <a:buFont typeface="Wingdings" panose="05000000000000000000" pitchFamily="2" charset="2"/>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600"/>
              </a:spcBef>
              <a:buClrTx/>
              <a:buFont typeface="Wingdings" panose="05000000000000000000" pitchFamily="2" charset="2"/>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600"/>
              </a:spcBef>
              <a:buClr>
                <a:schemeClr val="tx1"/>
              </a:buClr>
              <a:buFont typeface="Arial" panose="020B0604020202020204" pitchFamily="34" charset="0"/>
              <a:buChar char="​"/>
              <a:defRPr sz="2000" b="1" kern="1200">
                <a:solidFill>
                  <a:schemeClr val="tx1"/>
                </a:solidFill>
                <a:latin typeface="+mn-lt"/>
                <a:ea typeface="+mn-ea"/>
                <a:cs typeface="+mn-cs"/>
              </a:defRPr>
            </a:lvl6pPr>
            <a:lvl7pPr marL="0" indent="0"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n-lt"/>
                <a:ea typeface="+mn-ea"/>
                <a:cs typeface="+mn-cs"/>
              </a:defRPr>
            </a:lvl7pPr>
            <a:lvl8pPr marL="0" indent="0" algn="l" defTabSz="914400" rtl="0" eaLnBrk="1" latinLnBrk="0" hangingPunct="1">
              <a:lnSpc>
                <a:spcPct val="100000"/>
              </a:lnSpc>
              <a:spcBef>
                <a:spcPts val="600"/>
              </a:spcBef>
              <a:buClr>
                <a:schemeClr val="tx1"/>
              </a:buClr>
              <a:buFont typeface="Arial" panose="020B0604020202020204" pitchFamily="34" charset="0"/>
              <a:buChar char="​"/>
              <a:defRPr sz="2000" kern="1200">
                <a:solidFill>
                  <a:schemeClr val="tx1"/>
                </a:solidFill>
                <a:latin typeface="+mj-lt"/>
                <a:ea typeface="+mn-ea"/>
                <a:cs typeface="+mn-cs"/>
              </a:defRPr>
            </a:lvl8pPr>
            <a:lvl9pPr marL="0" indent="0" algn="l" defTabSz="914400" rtl="0" eaLnBrk="1" latinLnBrk="0" hangingPunct="1">
              <a:lnSpc>
                <a:spcPct val="100000"/>
              </a:lnSpc>
              <a:spcBef>
                <a:spcPts val="0"/>
              </a:spcBef>
              <a:buClr>
                <a:schemeClr val="tx1"/>
              </a:buClr>
              <a:buFont typeface="Arial" panose="020B0604020202020204" pitchFamily="34" charset="0"/>
              <a:buChar char="​"/>
              <a:defRPr sz="6500" kern="1200" baseline="0">
                <a:solidFill>
                  <a:schemeClr val="accent1"/>
                </a:solidFill>
                <a:latin typeface="+mn-lt"/>
                <a:ea typeface="+mn-ea"/>
                <a:cs typeface="+mn-cs"/>
              </a:defRPr>
            </a:lvl9pPr>
          </a:lstStyle>
          <a:p>
            <a:pPr marL="0" indent="0">
              <a:spcBef>
                <a:spcPct val="0"/>
              </a:spcBef>
              <a:spcAft>
                <a:spcPct val="0"/>
              </a:spcAft>
              <a:buNone/>
            </a:pPr>
            <a:r>
              <a:rPr lang="da-DK" altLang="en-US" sz="800" b="1" dirty="0"/>
              <a:t>Figur 1</a:t>
            </a:r>
            <a:endParaRPr lang="da-DK" sz="800" b="1" noProof="0" dirty="0"/>
          </a:p>
        </p:txBody>
      </p:sp>
      <p:sp>
        <p:nvSpPr>
          <p:cNvPr id="20" name="Ligebenet trekant 19">
            <a:extLst>
              <a:ext uri="{FF2B5EF4-FFF2-40B4-BE49-F238E27FC236}">
                <a16:creationId xmlns:a16="http://schemas.microsoft.com/office/drawing/2014/main" id="{14E3A504-9124-7B46-0FE4-3C0CF737AF2F}"/>
              </a:ext>
            </a:extLst>
          </p:cNvPr>
          <p:cNvSpPr/>
          <p:nvPr/>
        </p:nvSpPr>
        <p:spPr>
          <a:xfrm rot="5400000">
            <a:off x="581276" y="5179077"/>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8" name="Billede 7">
            <a:extLst>
              <a:ext uri="{FF2B5EF4-FFF2-40B4-BE49-F238E27FC236}">
                <a16:creationId xmlns:a16="http://schemas.microsoft.com/office/drawing/2014/main" id="{815CCDF3-23B5-E397-E489-9F26C8151678}"/>
              </a:ext>
            </a:extLst>
          </p:cNvPr>
          <p:cNvPicPr>
            <a:picLocks noChangeAspect="1"/>
          </p:cNvPicPr>
          <p:nvPr/>
        </p:nvPicPr>
        <p:blipFill rotWithShape="1">
          <a:blip r:embed="rId5"/>
          <a:srcRect t="2190" r="2814" b="3013"/>
          <a:stretch/>
        </p:blipFill>
        <p:spPr>
          <a:xfrm>
            <a:off x="5107107" y="1988065"/>
            <a:ext cx="5311630" cy="3928923"/>
          </a:xfrm>
          <a:prstGeom prst="rect">
            <a:avLst/>
          </a:prstGeom>
        </p:spPr>
      </p:pic>
      <p:sp>
        <p:nvSpPr>
          <p:cNvPr id="6" name="Text Placeholder 2">
            <a:extLst>
              <a:ext uri="{FF2B5EF4-FFF2-40B4-BE49-F238E27FC236}">
                <a16:creationId xmlns:a16="http://schemas.microsoft.com/office/drawing/2014/main" id="{45B94993-9425-0ED2-11DC-5AFCF3445568}"/>
              </a:ext>
            </a:extLst>
          </p:cNvPr>
          <p:cNvSpPr>
            <a:spLocks noGrp="1"/>
          </p:cNvSpPr>
          <p:nvPr>
            <p:custDataLst>
              <p:tags r:id="rId3"/>
            </p:custDataLst>
          </p:nvPr>
        </p:nvSpPr>
        <p:spPr bwMode="auto">
          <a:xfrm>
            <a:off x="6096000" y="6052117"/>
            <a:ext cx="331470" cy="16163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16000" indent="-216000" algn="l" defTabSz="914400" rtl="0" eaLnBrk="1" latinLnBrk="0" hangingPunct="1">
              <a:lnSpc>
                <a:spcPct val="100000"/>
              </a:lnSpc>
              <a:spcBef>
                <a:spcPts val="1200"/>
              </a:spcBef>
              <a:buClrTx/>
              <a:buFont typeface="Wingdings" panose="05000000000000000000" pitchFamily="2" charset="2"/>
              <a:buChar char="§"/>
              <a:defRPr sz="2000" kern="1200">
                <a:solidFill>
                  <a:schemeClr val="tx1"/>
                </a:solidFill>
                <a:latin typeface="+mn-lt"/>
                <a:ea typeface="+mn-ea"/>
                <a:cs typeface="+mn-cs"/>
              </a:defRPr>
            </a:lvl1pPr>
            <a:lvl2pPr marL="432000" indent="-216000" algn="l" defTabSz="914400" rtl="0" eaLnBrk="1" latinLnBrk="0" hangingPunct="1">
              <a:lnSpc>
                <a:spcPct val="100000"/>
              </a:lnSpc>
              <a:spcBef>
                <a:spcPts val="600"/>
              </a:spcBef>
              <a:buClrTx/>
              <a:buFont typeface="Wingdings" panose="05000000000000000000" pitchFamily="2" charset="2"/>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600"/>
              </a:spcBef>
              <a:buClrTx/>
              <a:buFont typeface="Wingdings" panose="05000000000000000000" pitchFamily="2" charset="2"/>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600"/>
              </a:spcBef>
              <a:buClrTx/>
              <a:buFont typeface="Wingdings" panose="05000000000000000000" pitchFamily="2" charset="2"/>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600"/>
              </a:spcBef>
              <a:buClrTx/>
              <a:buFont typeface="Wingdings" panose="05000000000000000000" pitchFamily="2" charset="2"/>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600"/>
              </a:spcBef>
              <a:buClr>
                <a:schemeClr val="tx1"/>
              </a:buClr>
              <a:buFont typeface="Arial" panose="020B0604020202020204" pitchFamily="34" charset="0"/>
              <a:buChar char="​"/>
              <a:defRPr sz="2000" b="1" kern="1200">
                <a:solidFill>
                  <a:schemeClr val="tx1"/>
                </a:solidFill>
                <a:latin typeface="+mn-lt"/>
                <a:ea typeface="+mn-ea"/>
                <a:cs typeface="+mn-cs"/>
              </a:defRPr>
            </a:lvl6pPr>
            <a:lvl7pPr marL="0" indent="0"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n-lt"/>
                <a:ea typeface="+mn-ea"/>
                <a:cs typeface="+mn-cs"/>
              </a:defRPr>
            </a:lvl7pPr>
            <a:lvl8pPr marL="0" indent="0" algn="l" defTabSz="914400" rtl="0" eaLnBrk="1" latinLnBrk="0" hangingPunct="1">
              <a:lnSpc>
                <a:spcPct val="100000"/>
              </a:lnSpc>
              <a:spcBef>
                <a:spcPts val="600"/>
              </a:spcBef>
              <a:buClr>
                <a:schemeClr val="tx1"/>
              </a:buClr>
              <a:buFont typeface="Arial" panose="020B0604020202020204" pitchFamily="34" charset="0"/>
              <a:buChar char="​"/>
              <a:defRPr sz="2000" kern="1200">
                <a:solidFill>
                  <a:schemeClr val="tx1"/>
                </a:solidFill>
                <a:latin typeface="+mj-lt"/>
                <a:ea typeface="+mn-ea"/>
                <a:cs typeface="+mn-cs"/>
              </a:defRPr>
            </a:lvl8pPr>
            <a:lvl9pPr marL="0" indent="0" algn="l" defTabSz="914400" rtl="0" eaLnBrk="1" latinLnBrk="0" hangingPunct="1">
              <a:lnSpc>
                <a:spcPct val="100000"/>
              </a:lnSpc>
              <a:spcBef>
                <a:spcPts val="0"/>
              </a:spcBef>
              <a:buClr>
                <a:schemeClr val="tx1"/>
              </a:buClr>
              <a:buFont typeface="Arial" panose="020B0604020202020204" pitchFamily="34" charset="0"/>
              <a:buChar char="​"/>
              <a:defRPr sz="6500" kern="1200" baseline="0">
                <a:solidFill>
                  <a:schemeClr val="accent1"/>
                </a:solidFill>
                <a:latin typeface="+mn-lt"/>
                <a:ea typeface="+mn-ea"/>
                <a:cs typeface="+mn-cs"/>
              </a:defRPr>
            </a:lvl9pPr>
          </a:lstStyle>
          <a:p>
            <a:pPr marL="0" indent="0">
              <a:spcBef>
                <a:spcPct val="0"/>
              </a:spcBef>
              <a:spcAft>
                <a:spcPct val="0"/>
              </a:spcAft>
              <a:buNone/>
            </a:pPr>
            <a:r>
              <a:rPr lang="da-DK" altLang="en-US" sz="800" b="1" dirty="0"/>
              <a:t>Figur 1</a:t>
            </a:r>
          </a:p>
        </p:txBody>
      </p:sp>
      <p:sp>
        <p:nvSpPr>
          <p:cNvPr id="9" name="Ligebenet trekant 8">
            <a:extLst>
              <a:ext uri="{FF2B5EF4-FFF2-40B4-BE49-F238E27FC236}">
                <a16:creationId xmlns:a16="http://schemas.microsoft.com/office/drawing/2014/main" id="{76669759-EBA8-249E-CCFF-041503D94253}"/>
              </a:ext>
            </a:extLst>
          </p:cNvPr>
          <p:cNvSpPr/>
          <p:nvPr/>
        </p:nvSpPr>
        <p:spPr>
          <a:xfrm rot="5400000">
            <a:off x="577451" y="2107690"/>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1305340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0EFE1-6420-6175-46FE-20A3A5C7502E}"/>
              </a:ext>
            </a:extLst>
          </p:cNvPr>
          <p:cNvSpPr>
            <a:spLocks noGrp="1"/>
          </p:cNvSpPr>
          <p:nvPr>
            <p:ph type="title"/>
          </p:nvPr>
        </p:nvSpPr>
        <p:spPr>
          <a:xfrm>
            <a:off x="995250" y="276937"/>
            <a:ext cx="8152560" cy="1229589"/>
          </a:xfrm>
        </p:spPr>
        <p:txBody>
          <a:bodyPr>
            <a:normAutofit/>
          </a:bodyPr>
          <a:lstStyle/>
          <a:p>
            <a:r>
              <a:rPr lang="da-DK" sz="4000" b="1" dirty="0"/>
              <a:t>Udbygningen af vindmøller på land,</a:t>
            </a:r>
            <a:br>
              <a:rPr lang="da-DK" sz="4000" b="1" dirty="0"/>
            </a:br>
            <a:r>
              <a:rPr lang="da-DK" sz="4000" b="1" dirty="0"/>
              <a:t>2022</a:t>
            </a:r>
            <a:endParaRPr lang="da-DK" sz="4000" dirty="0"/>
          </a:p>
        </p:txBody>
      </p:sp>
      <p:sp>
        <p:nvSpPr>
          <p:cNvPr id="4" name="Pladsholder til slidenummer 3">
            <a:extLst>
              <a:ext uri="{FF2B5EF4-FFF2-40B4-BE49-F238E27FC236}">
                <a16:creationId xmlns:a16="http://schemas.microsoft.com/office/drawing/2014/main" id="{24AC6675-9964-E053-0D21-BC3DDEFF2871}"/>
              </a:ext>
            </a:extLst>
          </p:cNvPr>
          <p:cNvSpPr>
            <a:spLocks noGrp="1"/>
          </p:cNvSpPr>
          <p:nvPr>
            <p:ph type="sldNum" sz="quarter" idx="4"/>
          </p:nvPr>
        </p:nvSpPr>
        <p:spPr/>
        <p:txBody>
          <a:bodyPr/>
          <a:lstStyle/>
          <a:p>
            <a:fld id="{72CD6044-91AD-9F4D-959A-A4CF2357E5E3}" type="slidenum">
              <a:rPr lang="da-DK" smtClean="0"/>
              <a:pPr/>
              <a:t>36</a:t>
            </a:fld>
            <a:endParaRPr lang="da-DK"/>
          </a:p>
        </p:txBody>
      </p:sp>
      <p:sp>
        <p:nvSpPr>
          <p:cNvPr id="11" name="Tekstfelt 10">
            <a:extLst>
              <a:ext uri="{FF2B5EF4-FFF2-40B4-BE49-F238E27FC236}">
                <a16:creationId xmlns:a16="http://schemas.microsoft.com/office/drawing/2014/main" id="{D5854E0B-AF25-4B06-7993-45580C228611}"/>
              </a:ext>
            </a:extLst>
          </p:cNvPr>
          <p:cNvSpPr txBox="1"/>
          <p:nvPr/>
        </p:nvSpPr>
        <p:spPr>
          <a:xfrm>
            <a:off x="6003771" y="1172436"/>
            <a:ext cx="6096000" cy="461665"/>
          </a:xfrm>
          <a:prstGeom prst="rect">
            <a:avLst/>
          </a:prstGeom>
          <a:noFill/>
        </p:spPr>
        <p:txBody>
          <a:bodyPr wrap="square">
            <a:spAutoFit/>
          </a:bodyPr>
          <a:lstStyle/>
          <a:p>
            <a:r>
              <a:rPr lang="da-DK" sz="1200" b="1" dirty="0"/>
              <a:t>UDBYGNINGEN AF VINDMØLLER I 2022, TOP 7 KOMMUNER</a:t>
            </a:r>
            <a:br>
              <a:rPr lang="da-DK" sz="1200" b="1" dirty="0"/>
            </a:br>
            <a:r>
              <a:rPr lang="da-DK" sz="1200" dirty="0"/>
              <a:t>(MW)</a:t>
            </a:r>
          </a:p>
        </p:txBody>
      </p:sp>
      <p:sp>
        <p:nvSpPr>
          <p:cNvPr id="12" name="Pladsholder til tekst 4">
            <a:extLst>
              <a:ext uri="{FF2B5EF4-FFF2-40B4-BE49-F238E27FC236}">
                <a16:creationId xmlns:a16="http://schemas.microsoft.com/office/drawing/2014/main" id="{14EFF6E8-F543-7607-4B7A-A68DBB8FF3AF}"/>
              </a:ext>
            </a:extLst>
          </p:cNvPr>
          <p:cNvSpPr txBox="1">
            <a:spLocks/>
          </p:cNvSpPr>
          <p:nvPr/>
        </p:nvSpPr>
        <p:spPr>
          <a:xfrm>
            <a:off x="6266661" y="1780985"/>
            <a:ext cx="3600000" cy="2926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800" b="1" dirty="0"/>
              <a:t>Kapacitet, vindmøller</a:t>
            </a:r>
          </a:p>
        </p:txBody>
      </p:sp>
      <p:sp>
        <p:nvSpPr>
          <p:cNvPr id="13" name="Rektangel 12">
            <a:extLst>
              <a:ext uri="{FF2B5EF4-FFF2-40B4-BE49-F238E27FC236}">
                <a16:creationId xmlns:a16="http://schemas.microsoft.com/office/drawing/2014/main" id="{48468AB4-7D3F-DB87-532A-972C78082536}"/>
              </a:ext>
            </a:extLst>
          </p:cNvPr>
          <p:cNvSpPr/>
          <p:nvPr>
            <p:custDataLst>
              <p:tags r:id="rId1"/>
            </p:custDataLst>
          </p:nvPr>
        </p:nvSpPr>
        <p:spPr bwMode="auto">
          <a:xfrm>
            <a:off x="6096000" y="1802129"/>
            <a:ext cx="188922" cy="106577"/>
          </a:xfrm>
          <a:prstGeom prst="rect">
            <a:avLst/>
          </a:prstGeom>
          <a:solidFill>
            <a:srgbClr val="62C5B6"/>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5" name="Pladsholder til tekst 2">
            <a:extLst>
              <a:ext uri="{FF2B5EF4-FFF2-40B4-BE49-F238E27FC236}">
                <a16:creationId xmlns:a16="http://schemas.microsoft.com/office/drawing/2014/main" id="{57525540-A583-CA98-2155-5FA46A283C30}"/>
              </a:ext>
            </a:extLst>
          </p:cNvPr>
          <p:cNvSpPr>
            <a:spLocks noGrp="1"/>
          </p:cNvSpPr>
          <p:nvPr>
            <p:ph type="body" sz="quarter" idx="10"/>
          </p:nvPr>
        </p:nvSpPr>
        <p:spPr>
          <a:xfrm>
            <a:off x="918027" y="2010116"/>
            <a:ext cx="3969527" cy="4847884"/>
          </a:xfrm>
        </p:spPr>
        <p:txBody>
          <a:bodyPr>
            <a:noAutofit/>
          </a:bodyPr>
          <a:lstStyle/>
          <a:p>
            <a:r>
              <a:rPr lang="da-DK" dirty="0"/>
              <a:t>Skive kommune udbygger mest med 54 MW.</a:t>
            </a:r>
            <a:br>
              <a:rPr lang="da-DK" dirty="0"/>
            </a:br>
            <a:br>
              <a:rPr lang="da-DK" dirty="0"/>
            </a:br>
            <a:br>
              <a:rPr lang="da-DK" dirty="0"/>
            </a:br>
            <a:r>
              <a:rPr lang="da-DK" dirty="0"/>
              <a:t>3 kommuner har stået for over 72% af udbygningen af vindmøller på land i 2022.</a:t>
            </a:r>
            <a:br>
              <a:rPr lang="da-DK" dirty="0"/>
            </a:br>
            <a:br>
              <a:rPr lang="da-DK" dirty="0"/>
            </a:br>
            <a:br>
              <a:rPr lang="da-DK" dirty="0"/>
            </a:br>
            <a:r>
              <a:rPr lang="da-DK" dirty="0"/>
              <a:t>7 kommuner har stået for 100% af udbygningen af vindmøller på land i 2022.</a:t>
            </a:r>
            <a:br>
              <a:rPr lang="da-DK" dirty="0"/>
            </a:br>
            <a:br>
              <a:rPr lang="da-DK" dirty="0"/>
            </a:br>
            <a:br>
              <a:rPr lang="da-DK" dirty="0"/>
            </a:br>
            <a:r>
              <a:rPr lang="da-DK" dirty="0"/>
              <a:t>Udbygningen af vindmøller på land i 2022 er lavere end de to foregåede år.</a:t>
            </a:r>
            <a:br>
              <a:rPr lang="da-DK" dirty="0"/>
            </a:br>
            <a:br>
              <a:rPr lang="da-DK" dirty="0"/>
            </a:br>
            <a:endParaRPr lang="da-DK" dirty="0"/>
          </a:p>
        </p:txBody>
      </p:sp>
      <p:sp>
        <p:nvSpPr>
          <p:cNvPr id="16" name="Tekstfelt 15">
            <a:extLst>
              <a:ext uri="{FF2B5EF4-FFF2-40B4-BE49-F238E27FC236}">
                <a16:creationId xmlns:a16="http://schemas.microsoft.com/office/drawing/2014/main" id="{10439F52-7838-860C-625C-C5E80AEAC868}"/>
              </a:ext>
            </a:extLst>
          </p:cNvPr>
          <p:cNvSpPr txBox="1"/>
          <p:nvPr/>
        </p:nvSpPr>
        <p:spPr>
          <a:xfrm>
            <a:off x="918027" y="1290273"/>
            <a:ext cx="4711045" cy="276999"/>
          </a:xfrm>
          <a:prstGeom prst="rect">
            <a:avLst/>
          </a:prstGeom>
          <a:noFill/>
        </p:spPr>
        <p:txBody>
          <a:bodyPr wrap="square">
            <a:spAutoFit/>
          </a:bodyPr>
          <a:lstStyle/>
          <a:p>
            <a:r>
              <a:rPr lang="da-DK" sz="1200" b="1" dirty="0"/>
              <a:t>I 2022 UDBYGEDE DANMARK MED 165 MW LANDVIND*</a:t>
            </a:r>
          </a:p>
        </p:txBody>
      </p:sp>
      <p:sp>
        <p:nvSpPr>
          <p:cNvPr id="17" name="Ligebenet trekant 16">
            <a:extLst>
              <a:ext uri="{FF2B5EF4-FFF2-40B4-BE49-F238E27FC236}">
                <a16:creationId xmlns:a16="http://schemas.microsoft.com/office/drawing/2014/main" id="{D887B298-E272-70F1-7C6C-9ABEB8B84910}"/>
              </a:ext>
            </a:extLst>
          </p:cNvPr>
          <p:cNvSpPr/>
          <p:nvPr/>
        </p:nvSpPr>
        <p:spPr>
          <a:xfrm rot="5400000">
            <a:off x="577451" y="2107690"/>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8" name="Ligebenet trekant 17">
            <a:extLst>
              <a:ext uri="{FF2B5EF4-FFF2-40B4-BE49-F238E27FC236}">
                <a16:creationId xmlns:a16="http://schemas.microsoft.com/office/drawing/2014/main" id="{0A5B5AA0-469A-BDFF-49E3-E521676590AD}"/>
              </a:ext>
            </a:extLst>
          </p:cNvPr>
          <p:cNvSpPr/>
          <p:nvPr/>
        </p:nvSpPr>
        <p:spPr>
          <a:xfrm rot="5400000">
            <a:off x="579356" y="2755599"/>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9" name="Ligebenet trekant 18">
            <a:extLst>
              <a:ext uri="{FF2B5EF4-FFF2-40B4-BE49-F238E27FC236}">
                <a16:creationId xmlns:a16="http://schemas.microsoft.com/office/drawing/2014/main" id="{9D383ECA-BF36-151F-6D4D-6E2E4A41AB5A}"/>
              </a:ext>
            </a:extLst>
          </p:cNvPr>
          <p:cNvSpPr/>
          <p:nvPr/>
        </p:nvSpPr>
        <p:spPr>
          <a:xfrm rot="5400000">
            <a:off x="578999" y="3637383"/>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Ligebenet trekant 19">
            <a:extLst>
              <a:ext uri="{FF2B5EF4-FFF2-40B4-BE49-F238E27FC236}">
                <a16:creationId xmlns:a16="http://schemas.microsoft.com/office/drawing/2014/main" id="{24B80432-BF96-2C30-ED85-EDA93251DD8C}"/>
              </a:ext>
            </a:extLst>
          </p:cNvPr>
          <p:cNvSpPr/>
          <p:nvPr/>
        </p:nvSpPr>
        <p:spPr>
          <a:xfrm rot="5400000">
            <a:off x="578999" y="4509760"/>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1" name="Text Placeholder 2">
            <a:extLst>
              <a:ext uri="{FF2B5EF4-FFF2-40B4-BE49-F238E27FC236}">
                <a16:creationId xmlns:a16="http://schemas.microsoft.com/office/drawing/2014/main" id="{78F9A365-8AA2-1DBD-4DD4-9D7671D78C68}"/>
              </a:ext>
            </a:extLst>
          </p:cNvPr>
          <p:cNvSpPr>
            <a:spLocks noGrp="1"/>
          </p:cNvSpPr>
          <p:nvPr>
            <p:custDataLst>
              <p:tags r:id="rId2"/>
            </p:custDataLst>
          </p:nvPr>
        </p:nvSpPr>
        <p:spPr bwMode="auto">
          <a:xfrm>
            <a:off x="6096000" y="6054950"/>
            <a:ext cx="3089931" cy="16163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16000" indent="-216000" algn="l" defTabSz="914400" rtl="0" eaLnBrk="1" latinLnBrk="0" hangingPunct="1">
              <a:lnSpc>
                <a:spcPct val="100000"/>
              </a:lnSpc>
              <a:spcBef>
                <a:spcPts val="1200"/>
              </a:spcBef>
              <a:buClrTx/>
              <a:buFont typeface="Wingdings" panose="05000000000000000000" pitchFamily="2" charset="2"/>
              <a:buChar char="§"/>
              <a:defRPr sz="2000" kern="1200">
                <a:solidFill>
                  <a:schemeClr val="tx1"/>
                </a:solidFill>
                <a:latin typeface="+mn-lt"/>
                <a:ea typeface="+mn-ea"/>
                <a:cs typeface="+mn-cs"/>
              </a:defRPr>
            </a:lvl1pPr>
            <a:lvl2pPr marL="432000" indent="-216000" algn="l" defTabSz="914400" rtl="0" eaLnBrk="1" latinLnBrk="0" hangingPunct="1">
              <a:lnSpc>
                <a:spcPct val="100000"/>
              </a:lnSpc>
              <a:spcBef>
                <a:spcPts val="600"/>
              </a:spcBef>
              <a:buClrTx/>
              <a:buFont typeface="Wingdings" panose="05000000000000000000" pitchFamily="2" charset="2"/>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600"/>
              </a:spcBef>
              <a:buClrTx/>
              <a:buFont typeface="Wingdings" panose="05000000000000000000" pitchFamily="2" charset="2"/>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600"/>
              </a:spcBef>
              <a:buClrTx/>
              <a:buFont typeface="Wingdings" panose="05000000000000000000" pitchFamily="2" charset="2"/>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600"/>
              </a:spcBef>
              <a:buClrTx/>
              <a:buFont typeface="Wingdings" panose="05000000000000000000" pitchFamily="2" charset="2"/>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600"/>
              </a:spcBef>
              <a:buClr>
                <a:schemeClr val="tx1"/>
              </a:buClr>
              <a:buFont typeface="Arial" panose="020B0604020202020204" pitchFamily="34" charset="0"/>
              <a:buChar char="​"/>
              <a:defRPr sz="2000" b="1" kern="1200">
                <a:solidFill>
                  <a:schemeClr val="tx1"/>
                </a:solidFill>
                <a:latin typeface="+mn-lt"/>
                <a:ea typeface="+mn-ea"/>
                <a:cs typeface="+mn-cs"/>
              </a:defRPr>
            </a:lvl6pPr>
            <a:lvl7pPr marL="0" indent="0"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n-lt"/>
                <a:ea typeface="+mn-ea"/>
                <a:cs typeface="+mn-cs"/>
              </a:defRPr>
            </a:lvl7pPr>
            <a:lvl8pPr marL="0" indent="0" algn="l" defTabSz="914400" rtl="0" eaLnBrk="1" latinLnBrk="0" hangingPunct="1">
              <a:lnSpc>
                <a:spcPct val="100000"/>
              </a:lnSpc>
              <a:spcBef>
                <a:spcPts val="600"/>
              </a:spcBef>
              <a:buClr>
                <a:schemeClr val="tx1"/>
              </a:buClr>
              <a:buFont typeface="Arial" panose="020B0604020202020204" pitchFamily="34" charset="0"/>
              <a:buChar char="​"/>
              <a:defRPr sz="2000" kern="1200">
                <a:solidFill>
                  <a:schemeClr val="tx1"/>
                </a:solidFill>
                <a:latin typeface="+mj-lt"/>
                <a:ea typeface="+mn-ea"/>
                <a:cs typeface="+mn-cs"/>
              </a:defRPr>
            </a:lvl8pPr>
            <a:lvl9pPr marL="0" indent="0" algn="l" defTabSz="914400" rtl="0" eaLnBrk="1" latinLnBrk="0" hangingPunct="1">
              <a:lnSpc>
                <a:spcPct val="100000"/>
              </a:lnSpc>
              <a:spcBef>
                <a:spcPts val="0"/>
              </a:spcBef>
              <a:buClr>
                <a:schemeClr val="tx1"/>
              </a:buClr>
              <a:buFont typeface="Arial" panose="020B0604020202020204" pitchFamily="34" charset="0"/>
              <a:buChar char="​"/>
              <a:defRPr sz="6500" kern="1200" baseline="0">
                <a:solidFill>
                  <a:schemeClr val="accent1"/>
                </a:solidFill>
                <a:latin typeface="+mn-lt"/>
                <a:ea typeface="+mn-ea"/>
                <a:cs typeface="+mn-cs"/>
              </a:defRPr>
            </a:lvl9pPr>
          </a:lstStyle>
          <a:p>
            <a:pPr marL="0" indent="0">
              <a:spcBef>
                <a:spcPct val="0"/>
              </a:spcBef>
              <a:spcAft>
                <a:spcPct val="0"/>
              </a:spcAft>
              <a:buNone/>
            </a:pPr>
            <a:r>
              <a:rPr lang="da-DK" altLang="en-US" sz="800" b="1" dirty="0"/>
              <a:t>Figur 2</a:t>
            </a:r>
            <a:endParaRPr lang="da-DK" sz="800" b="1" noProof="0" dirty="0"/>
          </a:p>
        </p:txBody>
      </p:sp>
      <p:sp>
        <p:nvSpPr>
          <p:cNvPr id="25" name="Tekstfelt 24">
            <a:extLst>
              <a:ext uri="{FF2B5EF4-FFF2-40B4-BE49-F238E27FC236}">
                <a16:creationId xmlns:a16="http://schemas.microsoft.com/office/drawing/2014/main" id="{15FD195E-A706-9364-37D2-24403A9FF02B}"/>
              </a:ext>
            </a:extLst>
          </p:cNvPr>
          <p:cNvSpPr txBox="1"/>
          <p:nvPr/>
        </p:nvSpPr>
        <p:spPr>
          <a:xfrm>
            <a:off x="6003771" y="6175260"/>
            <a:ext cx="6096000" cy="215444"/>
          </a:xfrm>
          <a:prstGeom prst="rect">
            <a:avLst/>
          </a:prstGeom>
          <a:noFill/>
        </p:spPr>
        <p:txBody>
          <a:bodyPr wrap="square">
            <a:spAutoFit/>
          </a:bodyPr>
          <a:lstStyle/>
          <a:p>
            <a:r>
              <a:rPr lang="da-DK" sz="800" dirty="0"/>
              <a:t>*Husstandsvindmøller på under 25 kW er sorteret fra og opførte testmøller tælles med.</a:t>
            </a:r>
          </a:p>
        </p:txBody>
      </p:sp>
      <p:pic>
        <p:nvPicPr>
          <p:cNvPr id="6" name="Billede 5">
            <a:extLst>
              <a:ext uri="{FF2B5EF4-FFF2-40B4-BE49-F238E27FC236}">
                <a16:creationId xmlns:a16="http://schemas.microsoft.com/office/drawing/2014/main" id="{EE338872-C65F-7E3D-3926-CDA0617C2DFD}"/>
              </a:ext>
            </a:extLst>
          </p:cNvPr>
          <p:cNvPicPr>
            <a:picLocks noChangeAspect="1"/>
          </p:cNvPicPr>
          <p:nvPr/>
        </p:nvPicPr>
        <p:blipFill>
          <a:blip r:embed="rId4"/>
          <a:stretch>
            <a:fillRect/>
          </a:stretch>
        </p:blipFill>
        <p:spPr>
          <a:xfrm>
            <a:off x="5095479" y="1986725"/>
            <a:ext cx="5337390" cy="3922360"/>
          </a:xfrm>
          <a:prstGeom prst="rect">
            <a:avLst/>
          </a:prstGeom>
        </p:spPr>
      </p:pic>
    </p:spTree>
    <p:extLst>
      <p:ext uri="{BB962C8B-B14F-4D97-AF65-F5344CB8AC3E}">
        <p14:creationId xmlns:p14="http://schemas.microsoft.com/office/powerpoint/2010/main" val="1716332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11465-22F0-9E5B-54D9-1AB86B4E719A}"/>
              </a:ext>
            </a:extLst>
          </p:cNvPr>
          <p:cNvSpPr>
            <a:spLocks noGrp="1"/>
          </p:cNvSpPr>
          <p:nvPr>
            <p:ph type="title"/>
          </p:nvPr>
        </p:nvSpPr>
        <p:spPr>
          <a:xfrm>
            <a:off x="994488" y="276686"/>
            <a:ext cx="9563016" cy="1229589"/>
          </a:xfrm>
        </p:spPr>
        <p:txBody>
          <a:bodyPr>
            <a:normAutofit/>
          </a:bodyPr>
          <a:lstStyle/>
          <a:p>
            <a:r>
              <a:rPr lang="da-DK" sz="4000" b="1" dirty="0"/>
              <a:t>Udbygningen af solceller på land,</a:t>
            </a:r>
            <a:br>
              <a:rPr lang="da-DK" sz="4000" b="1" dirty="0"/>
            </a:br>
            <a:r>
              <a:rPr lang="da-DK" sz="4000" b="1" dirty="0"/>
              <a:t>2022</a:t>
            </a:r>
          </a:p>
        </p:txBody>
      </p:sp>
      <p:sp>
        <p:nvSpPr>
          <p:cNvPr id="3" name="Pladsholder til tekst 2">
            <a:extLst>
              <a:ext uri="{FF2B5EF4-FFF2-40B4-BE49-F238E27FC236}">
                <a16:creationId xmlns:a16="http://schemas.microsoft.com/office/drawing/2014/main" id="{4EE6FF23-3E11-E003-2CC5-986A47389DA9}"/>
              </a:ext>
            </a:extLst>
          </p:cNvPr>
          <p:cNvSpPr>
            <a:spLocks noGrp="1"/>
          </p:cNvSpPr>
          <p:nvPr>
            <p:ph type="body" sz="quarter" idx="10"/>
          </p:nvPr>
        </p:nvSpPr>
        <p:spPr>
          <a:xfrm>
            <a:off x="916116" y="2008115"/>
            <a:ext cx="3719026" cy="4870205"/>
          </a:xfrm>
        </p:spPr>
        <p:txBody>
          <a:bodyPr>
            <a:normAutofit/>
          </a:bodyPr>
          <a:lstStyle/>
          <a:p>
            <a:r>
              <a:rPr lang="da-DK" dirty="0"/>
              <a:t>Aabenraa udbygger mest med 108 MW (landvindsækvivalenter*).</a:t>
            </a:r>
            <a:br>
              <a:rPr lang="da-DK" dirty="0"/>
            </a:br>
            <a:br>
              <a:rPr lang="da-DK" dirty="0"/>
            </a:br>
            <a:br>
              <a:rPr lang="da-DK" dirty="0"/>
            </a:br>
            <a:r>
              <a:rPr lang="da-DK" dirty="0"/>
              <a:t>Aabenraa, Viborg og Faxe har stået for over 50% af udbygningen af solceller i 2022.</a:t>
            </a:r>
            <a:br>
              <a:rPr lang="da-DK" dirty="0"/>
            </a:br>
            <a:br>
              <a:rPr lang="da-DK" dirty="0"/>
            </a:br>
            <a:endParaRPr lang="da-DK" dirty="0"/>
          </a:p>
          <a:p>
            <a:r>
              <a:rPr lang="da-DK" dirty="0"/>
              <a:t>10 kommuner har stået for over 82% af udbygningen af solceller i 2022.</a:t>
            </a:r>
            <a:br>
              <a:rPr lang="da-DK" dirty="0"/>
            </a:br>
            <a:br>
              <a:rPr lang="da-DK" dirty="0"/>
            </a:br>
            <a:br>
              <a:rPr lang="da-DK" dirty="0"/>
            </a:br>
            <a:r>
              <a:rPr lang="da-DK" dirty="0"/>
              <a:t>De resterende 88 andre kommuner udbygger samlet med 67 MW (landvindsækvivalenter*).</a:t>
            </a:r>
          </a:p>
        </p:txBody>
      </p:sp>
      <p:sp>
        <p:nvSpPr>
          <p:cNvPr id="4" name="Pladsholder til slidenummer 3">
            <a:extLst>
              <a:ext uri="{FF2B5EF4-FFF2-40B4-BE49-F238E27FC236}">
                <a16:creationId xmlns:a16="http://schemas.microsoft.com/office/drawing/2014/main" id="{90B3E6DB-3AF3-9E9B-F6E3-CC92044F8F18}"/>
              </a:ext>
            </a:extLst>
          </p:cNvPr>
          <p:cNvSpPr>
            <a:spLocks noGrp="1"/>
          </p:cNvSpPr>
          <p:nvPr>
            <p:ph type="sldNum" sz="quarter" idx="4"/>
          </p:nvPr>
        </p:nvSpPr>
        <p:spPr/>
        <p:txBody>
          <a:bodyPr/>
          <a:lstStyle/>
          <a:p>
            <a:fld id="{72CD6044-91AD-9F4D-959A-A4CF2357E5E3}" type="slidenum">
              <a:rPr lang="da-DK" smtClean="0"/>
              <a:pPr/>
              <a:t>37</a:t>
            </a:fld>
            <a:endParaRPr lang="da-DK"/>
          </a:p>
        </p:txBody>
      </p:sp>
      <p:sp>
        <p:nvSpPr>
          <p:cNvPr id="10" name="Tekstfelt 9">
            <a:extLst>
              <a:ext uri="{FF2B5EF4-FFF2-40B4-BE49-F238E27FC236}">
                <a16:creationId xmlns:a16="http://schemas.microsoft.com/office/drawing/2014/main" id="{C31853E7-C63B-00AB-9A3D-A52F2E5717BF}"/>
              </a:ext>
            </a:extLst>
          </p:cNvPr>
          <p:cNvSpPr txBox="1"/>
          <p:nvPr/>
        </p:nvSpPr>
        <p:spPr>
          <a:xfrm>
            <a:off x="6002160" y="1110003"/>
            <a:ext cx="4711045" cy="461665"/>
          </a:xfrm>
          <a:prstGeom prst="rect">
            <a:avLst/>
          </a:prstGeom>
          <a:noFill/>
        </p:spPr>
        <p:txBody>
          <a:bodyPr wrap="square">
            <a:spAutoFit/>
          </a:bodyPr>
          <a:lstStyle/>
          <a:p>
            <a:r>
              <a:rPr lang="da-DK" sz="1200" b="1" dirty="0"/>
              <a:t>UDBYGNING AF SOLCELLER I 2022, TOP 10 KOMMUNER</a:t>
            </a:r>
          </a:p>
          <a:p>
            <a:r>
              <a:rPr lang="da-DK" sz="1200" dirty="0"/>
              <a:t>(MW landvindsækvivalenter*)</a:t>
            </a:r>
          </a:p>
        </p:txBody>
      </p:sp>
      <p:sp>
        <p:nvSpPr>
          <p:cNvPr id="15" name="Tekstfelt 14">
            <a:extLst>
              <a:ext uri="{FF2B5EF4-FFF2-40B4-BE49-F238E27FC236}">
                <a16:creationId xmlns:a16="http://schemas.microsoft.com/office/drawing/2014/main" id="{25320C34-63CD-0A65-45A4-45161DEA775C}"/>
              </a:ext>
            </a:extLst>
          </p:cNvPr>
          <p:cNvSpPr txBox="1"/>
          <p:nvPr/>
        </p:nvSpPr>
        <p:spPr>
          <a:xfrm>
            <a:off x="918288" y="1294771"/>
            <a:ext cx="4711045" cy="461665"/>
          </a:xfrm>
          <a:prstGeom prst="rect">
            <a:avLst/>
          </a:prstGeom>
          <a:noFill/>
        </p:spPr>
        <p:txBody>
          <a:bodyPr wrap="square">
            <a:spAutoFit/>
          </a:bodyPr>
          <a:lstStyle/>
          <a:p>
            <a:r>
              <a:rPr lang="da-DK" sz="1200" b="1" dirty="0"/>
              <a:t>I 2022 UDBYGEDE DANMARK 386 MW SOLCELLER</a:t>
            </a:r>
            <a:br>
              <a:rPr lang="da-DK" sz="1200" b="1" dirty="0"/>
            </a:br>
            <a:r>
              <a:rPr lang="da-DK" sz="1200" dirty="0"/>
              <a:t>(MW landvindsækvivalenter*)</a:t>
            </a:r>
          </a:p>
        </p:txBody>
      </p:sp>
      <p:sp>
        <p:nvSpPr>
          <p:cNvPr id="17" name="Ligebenet trekant 16">
            <a:extLst>
              <a:ext uri="{FF2B5EF4-FFF2-40B4-BE49-F238E27FC236}">
                <a16:creationId xmlns:a16="http://schemas.microsoft.com/office/drawing/2014/main" id="{7CD9EBCA-FEBF-3E97-AB5A-C65CBE041BAA}"/>
              </a:ext>
            </a:extLst>
          </p:cNvPr>
          <p:cNvSpPr/>
          <p:nvPr/>
        </p:nvSpPr>
        <p:spPr>
          <a:xfrm rot="5400000">
            <a:off x="580626" y="2987446"/>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8" name="Ligebenet trekant 17">
            <a:extLst>
              <a:ext uri="{FF2B5EF4-FFF2-40B4-BE49-F238E27FC236}">
                <a16:creationId xmlns:a16="http://schemas.microsoft.com/office/drawing/2014/main" id="{52F677F6-3D9E-FF3F-2F46-135BCE38F1BE}"/>
              </a:ext>
            </a:extLst>
          </p:cNvPr>
          <p:cNvSpPr/>
          <p:nvPr/>
        </p:nvSpPr>
        <p:spPr>
          <a:xfrm rot="5400000">
            <a:off x="577451" y="5082087"/>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Ligebenet trekant 19">
            <a:extLst>
              <a:ext uri="{FF2B5EF4-FFF2-40B4-BE49-F238E27FC236}">
                <a16:creationId xmlns:a16="http://schemas.microsoft.com/office/drawing/2014/main" id="{14E3A504-9124-7B46-0FE4-3C0CF737AF2F}"/>
              </a:ext>
            </a:extLst>
          </p:cNvPr>
          <p:cNvSpPr/>
          <p:nvPr/>
        </p:nvSpPr>
        <p:spPr>
          <a:xfrm rot="5400000">
            <a:off x="578787" y="4202331"/>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3" name="Text Placeholder 2">
            <a:extLst>
              <a:ext uri="{FF2B5EF4-FFF2-40B4-BE49-F238E27FC236}">
                <a16:creationId xmlns:a16="http://schemas.microsoft.com/office/drawing/2014/main" id="{CD36B09B-DC66-93F3-E148-9CACEA0C0EF7}"/>
              </a:ext>
            </a:extLst>
          </p:cNvPr>
          <p:cNvSpPr>
            <a:spLocks noGrp="1"/>
          </p:cNvSpPr>
          <p:nvPr>
            <p:custDataLst>
              <p:tags r:id="rId1"/>
            </p:custDataLst>
          </p:nvPr>
        </p:nvSpPr>
        <p:spPr bwMode="auto">
          <a:xfrm>
            <a:off x="6096000" y="5747997"/>
            <a:ext cx="3089931" cy="16163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16000" indent="-216000" algn="l" defTabSz="914400" rtl="0" eaLnBrk="1" latinLnBrk="0" hangingPunct="1">
              <a:lnSpc>
                <a:spcPct val="100000"/>
              </a:lnSpc>
              <a:spcBef>
                <a:spcPts val="1200"/>
              </a:spcBef>
              <a:buClrTx/>
              <a:buFont typeface="Wingdings" panose="05000000000000000000" pitchFamily="2" charset="2"/>
              <a:buChar char="§"/>
              <a:defRPr sz="2000" kern="1200">
                <a:solidFill>
                  <a:schemeClr val="tx1"/>
                </a:solidFill>
                <a:latin typeface="+mn-lt"/>
                <a:ea typeface="+mn-ea"/>
                <a:cs typeface="+mn-cs"/>
              </a:defRPr>
            </a:lvl1pPr>
            <a:lvl2pPr marL="432000" indent="-216000" algn="l" defTabSz="914400" rtl="0" eaLnBrk="1" latinLnBrk="0" hangingPunct="1">
              <a:lnSpc>
                <a:spcPct val="100000"/>
              </a:lnSpc>
              <a:spcBef>
                <a:spcPts val="600"/>
              </a:spcBef>
              <a:buClrTx/>
              <a:buFont typeface="Wingdings" panose="05000000000000000000" pitchFamily="2" charset="2"/>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600"/>
              </a:spcBef>
              <a:buClrTx/>
              <a:buFont typeface="Wingdings" panose="05000000000000000000" pitchFamily="2" charset="2"/>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600"/>
              </a:spcBef>
              <a:buClrTx/>
              <a:buFont typeface="Wingdings" panose="05000000000000000000" pitchFamily="2" charset="2"/>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600"/>
              </a:spcBef>
              <a:buClrTx/>
              <a:buFont typeface="Wingdings" panose="05000000000000000000" pitchFamily="2" charset="2"/>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600"/>
              </a:spcBef>
              <a:buClr>
                <a:schemeClr val="tx1"/>
              </a:buClr>
              <a:buFont typeface="Arial" panose="020B0604020202020204" pitchFamily="34" charset="0"/>
              <a:buChar char="​"/>
              <a:defRPr sz="2000" b="1" kern="1200">
                <a:solidFill>
                  <a:schemeClr val="tx1"/>
                </a:solidFill>
                <a:latin typeface="+mn-lt"/>
                <a:ea typeface="+mn-ea"/>
                <a:cs typeface="+mn-cs"/>
              </a:defRPr>
            </a:lvl6pPr>
            <a:lvl7pPr marL="0" indent="0"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n-lt"/>
                <a:ea typeface="+mn-ea"/>
                <a:cs typeface="+mn-cs"/>
              </a:defRPr>
            </a:lvl7pPr>
            <a:lvl8pPr marL="0" indent="0" algn="l" defTabSz="914400" rtl="0" eaLnBrk="1" latinLnBrk="0" hangingPunct="1">
              <a:lnSpc>
                <a:spcPct val="100000"/>
              </a:lnSpc>
              <a:spcBef>
                <a:spcPts val="600"/>
              </a:spcBef>
              <a:buClr>
                <a:schemeClr val="tx1"/>
              </a:buClr>
              <a:buFont typeface="Arial" panose="020B0604020202020204" pitchFamily="34" charset="0"/>
              <a:buChar char="​"/>
              <a:defRPr sz="2000" kern="1200">
                <a:solidFill>
                  <a:schemeClr val="tx1"/>
                </a:solidFill>
                <a:latin typeface="+mj-lt"/>
                <a:ea typeface="+mn-ea"/>
                <a:cs typeface="+mn-cs"/>
              </a:defRPr>
            </a:lvl8pPr>
            <a:lvl9pPr marL="0" indent="0" algn="l" defTabSz="914400" rtl="0" eaLnBrk="1" latinLnBrk="0" hangingPunct="1">
              <a:lnSpc>
                <a:spcPct val="100000"/>
              </a:lnSpc>
              <a:spcBef>
                <a:spcPts val="0"/>
              </a:spcBef>
              <a:buClr>
                <a:schemeClr val="tx1"/>
              </a:buClr>
              <a:buFont typeface="Arial" panose="020B0604020202020204" pitchFamily="34" charset="0"/>
              <a:buChar char="​"/>
              <a:defRPr sz="6500" kern="1200" baseline="0">
                <a:solidFill>
                  <a:schemeClr val="accent1"/>
                </a:solidFill>
                <a:latin typeface="+mn-lt"/>
                <a:ea typeface="+mn-ea"/>
                <a:cs typeface="+mn-cs"/>
              </a:defRPr>
            </a:lvl9pPr>
          </a:lstStyle>
          <a:p>
            <a:pPr marL="0" indent="0">
              <a:spcBef>
                <a:spcPct val="0"/>
              </a:spcBef>
              <a:spcAft>
                <a:spcPct val="0"/>
              </a:spcAft>
              <a:buNone/>
            </a:pPr>
            <a:r>
              <a:rPr lang="da-DK" altLang="en-US" sz="800" b="1" dirty="0"/>
              <a:t>Figur 2</a:t>
            </a:r>
            <a:endParaRPr lang="da-DK" sz="800" b="1" noProof="0" dirty="0"/>
          </a:p>
        </p:txBody>
      </p:sp>
      <p:pic>
        <p:nvPicPr>
          <p:cNvPr id="9" name="Billede 8">
            <a:extLst>
              <a:ext uri="{FF2B5EF4-FFF2-40B4-BE49-F238E27FC236}">
                <a16:creationId xmlns:a16="http://schemas.microsoft.com/office/drawing/2014/main" id="{BFFB8E92-F49F-8877-9865-121FB0558947}"/>
              </a:ext>
            </a:extLst>
          </p:cNvPr>
          <p:cNvPicPr>
            <a:picLocks noChangeAspect="1"/>
          </p:cNvPicPr>
          <p:nvPr/>
        </p:nvPicPr>
        <p:blipFill rotWithShape="1">
          <a:blip r:embed="rId5"/>
          <a:srcRect r="786" b="786"/>
          <a:stretch/>
        </p:blipFill>
        <p:spPr>
          <a:xfrm>
            <a:off x="4745772" y="1941194"/>
            <a:ext cx="5641974" cy="3968437"/>
          </a:xfrm>
          <a:prstGeom prst="rect">
            <a:avLst/>
          </a:prstGeom>
        </p:spPr>
      </p:pic>
      <p:sp>
        <p:nvSpPr>
          <p:cNvPr id="5" name="Ligebenet trekant 4">
            <a:extLst>
              <a:ext uri="{FF2B5EF4-FFF2-40B4-BE49-F238E27FC236}">
                <a16:creationId xmlns:a16="http://schemas.microsoft.com/office/drawing/2014/main" id="{6BB06355-7A73-B3BA-23F8-CC539BB50F4C}"/>
              </a:ext>
            </a:extLst>
          </p:cNvPr>
          <p:cNvSpPr/>
          <p:nvPr/>
        </p:nvSpPr>
        <p:spPr>
          <a:xfrm rot="5400000">
            <a:off x="577451" y="2107690"/>
            <a:ext cx="180000" cy="1080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4" name="Pladsholder til tekst 4">
            <a:extLst>
              <a:ext uri="{FF2B5EF4-FFF2-40B4-BE49-F238E27FC236}">
                <a16:creationId xmlns:a16="http://schemas.microsoft.com/office/drawing/2014/main" id="{31DF9E52-18CA-C465-24DF-F623B0DD06BC}"/>
              </a:ext>
            </a:extLst>
          </p:cNvPr>
          <p:cNvSpPr txBox="1">
            <a:spLocks/>
          </p:cNvSpPr>
          <p:nvPr/>
        </p:nvSpPr>
        <p:spPr>
          <a:xfrm>
            <a:off x="6266661" y="1781744"/>
            <a:ext cx="3600000" cy="2926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800" b="1" dirty="0"/>
              <a:t>Kapacitet, vedvarende energi (MW landvindsækvivalenter)</a:t>
            </a:r>
          </a:p>
        </p:txBody>
      </p:sp>
      <p:sp>
        <p:nvSpPr>
          <p:cNvPr id="24" name="Rektangel 23">
            <a:extLst>
              <a:ext uri="{FF2B5EF4-FFF2-40B4-BE49-F238E27FC236}">
                <a16:creationId xmlns:a16="http://schemas.microsoft.com/office/drawing/2014/main" id="{BE370CE9-9517-E5B0-AFA5-71D19886F1C4}"/>
              </a:ext>
            </a:extLst>
          </p:cNvPr>
          <p:cNvSpPr/>
          <p:nvPr>
            <p:custDataLst>
              <p:tags r:id="rId2"/>
            </p:custDataLst>
          </p:nvPr>
        </p:nvSpPr>
        <p:spPr bwMode="auto">
          <a:xfrm>
            <a:off x="6096000" y="1802129"/>
            <a:ext cx="188922" cy="106577"/>
          </a:xfrm>
          <a:prstGeom prst="rect">
            <a:avLst/>
          </a:prstGeom>
          <a:solidFill>
            <a:srgbClr val="FBB322"/>
          </a:solidFill>
          <a:ln w="317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6" name="Tekstfelt 5">
            <a:extLst>
              <a:ext uri="{FF2B5EF4-FFF2-40B4-BE49-F238E27FC236}">
                <a16:creationId xmlns:a16="http://schemas.microsoft.com/office/drawing/2014/main" id="{CF442B56-DB6B-F2BB-BEAB-D2E5BBFA8765}"/>
              </a:ext>
            </a:extLst>
          </p:cNvPr>
          <p:cNvSpPr txBox="1"/>
          <p:nvPr/>
        </p:nvSpPr>
        <p:spPr>
          <a:xfrm>
            <a:off x="6001192" y="6174417"/>
            <a:ext cx="5908868" cy="584775"/>
          </a:xfrm>
          <a:prstGeom prst="rect">
            <a:avLst/>
          </a:prstGeom>
          <a:noFill/>
        </p:spPr>
        <p:txBody>
          <a:bodyPr wrap="square">
            <a:spAutoFit/>
          </a:bodyPr>
          <a:lstStyle/>
          <a:p>
            <a:r>
              <a:rPr lang="da-DK" sz="800" dirty="0"/>
              <a:t>*Kapacitet for solceller er opgjort i landvindsækvivalenter for at tage højde for den variation,</a:t>
            </a:r>
            <a:br>
              <a:rPr lang="da-DK" sz="800" dirty="0"/>
            </a:br>
            <a:r>
              <a:rPr lang="da-DK" sz="800" dirty="0"/>
              <a:t>der er i output fra 1 MW landvindmøller og 1 MW solceller. </a:t>
            </a:r>
            <a:br>
              <a:rPr lang="da-DK" sz="800" dirty="0"/>
            </a:br>
            <a:r>
              <a:rPr lang="da-DK" sz="800" dirty="0"/>
              <a:t>Det regnes med at solceller producerer 1100 fuld-last timer og vindmøller producerer 3400 fuldlasttimer, </a:t>
            </a:r>
            <a:br>
              <a:rPr lang="da-DK" sz="800" dirty="0"/>
            </a:br>
            <a:r>
              <a:rPr lang="da-DK" sz="800" dirty="0"/>
              <a:t>hvorfor 1 MW solcelle svarer til 0,32 MW landvindsækvivalent</a:t>
            </a:r>
          </a:p>
        </p:txBody>
      </p:sp>
      <p:sp>
        <p:nvSpPr>
          <p:cNvPr id="7" name="Text Placeholder 2">
            <a:extLst>
              <a:ext uri="{FF2B5EF4-FFF2-40B4-BE49-F238E27FC236}">
                <a16:creationId xmlns:a16="http://schemas.microsoft.com/office/drawing/2014/main" id="{FB1CACC8-EF91-A79D-DEB8-9AE51B4A197A}"/>
              </a:ext>
            </a:extLst>
          </p:cNvPr>
          <p:cNvSpPr>
            <a:spLocks noGrp="1"/>
          </p:cNvSpPr>
          <p:nvPr>
            <p:custDataLst>
              <p:tags r:id="rId3"/>
            </p:custDataLst>
          </p:nvPr>
        </p:nvSpPr>
        <p:spPr bwMode="auto">
          <a:xfrm>
            <a:off x="6096000" y="6052117"/>
            <a:ext cx="331470" cy="16163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16000" indent="-216000" algn="l" defTabSz="914400" rtl="0" eaLnBrk="1" latinLnBrk="0" hangingPunct="1">
              <a:lnSpc>
                <a:spcPct val="100000"/>
              </a:lnSpc>
              <a:spcBef>
                <a:spcPts val="1200"/>
              </a:spcBef>
              <a:buClrTx/>
              <a:buFont typeface="Wingdings" panose="05000000000000000000" pitchFamily="2" charset="2"/>
              <a:buChar char="§"/>
              <a:defRPr sz="2000" kern="1200">
                <a:solidFill>
                  <a:schemeClr val="tx1"/>
                </a:solidFill>
                <a:latin typeface="+mn-lt"/>
                <a:ea typeface="+mn-ea"/>
                <a:cs typeface="+mn-cs"/>
              </a:defRPr>
            </a:lvl1pPr>
            <a:lvl2pPr marL="432000" indent="-216000" algn="l" defTabSz="914400" rtl="0" eaLnBrk="1" latinLnBrk="0" hangingPunct="1">
              <a:lnSpc>
                <a:spcPct val="100000"/>
              </a:lnSpc>
              <a:spcBef>
                <a:spcPts val="600"/>
              </a:spcBef>
              <a:buClrTx/>
              <a:buFont typeface="Wingdings" panose="05000000000000000000" pitchFamily="2" charset="2"/>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600"/>
              </a:spcBef>
              <a:buClrTx/>
              <a:buFont typeface="Wingdings" panose="05000000000000000000" pitchFamily="2" charset="2"/>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600"/>
              </a:spcBef>
              <a:buClrTx/>
              <a:buFont typeface="Wingdings" panose="05000000000000000000" pitchFamily="2" charset="2"/>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600"/>
              </a:spcBef>
              <a:buClrTx/>
              <a:buFont typeface="Wingdings" panose="05000000000000000000" pitchFamily="2" charset="2"/>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600"/>
              </a:spcBef>
              <a:buClr>
                <a:schemeClr val="tx1"/>
              </a:buClr>
              <a:buFont typeface="Arial" panose="020B0604020202020204" pitchFamily="34" charset="0"/>
              <a:buChar char="​"/>
              <a:defRPr sz="2000" b="1" kern="1200">
                <a:solidFill>
                  <a:schemeClr val="tx1"/>
                </a:solidFill>
                <a:latin typeface="+mn-lt"/>
                <a:ea typeface="+mn-ea"/>
                <a:cs typeface="+mn-cs"/>
              </a:defRPr>
            </a:lvl6pPr>
            <a:lvl7pPr marL="0" indent="0" algn="l" defTabSz="914400" rtl="0" eaLnBrk="1" latinLnBrk="0" hangingPunct="1">
              <a:lnSpc>
                <a:spcPct val="100000"/>
              </a:lnSpc>
              <a:spcBef>
                <a:spcPts val="600"/>
              </a:spcBef>
              <a:buClr>
                <a:schemeClr val="tx1"/>
              </a:buClr>
              <a:buFont typeface="Arial" panose="020B0604020202020204" pitchFamily="34" charset="0"/>
              <a:buChar char="​"/>
              <a:defRPr sz="2000" kern="1200" baseline="0">
                <a:solidFill>
                  <a:schemeClr val="tx1"/>
                </a:solidFill>
                <a:latin typeface="+mn-lt"/>
                <a:ea typeface="+mn-ea"/>
                <a:cs typeface="+mn-cs"/>
              </a:defRPr>
            </a:lvl7pPr>
            <a:lvl8pPr marL="0" indent="0" algn="l" defTabSz="914400" rtl="0" eaLnBrk="1" latinLnBrk="0" hangingPunct="1">
              <a:lnSpc>
                <a:spcPct val="100000"/>
              </a:lnSpc>
              <a:spcBef>
                <a:spcPts val="600"/>
              </a:spcBef>
              <a:buClr>
                <a:schemeClr val="tx1"/>
              </a:buClr>
              <a:buFont typeface="Arial" panose="020B0604020202020204" pitchFamily="34" charset="0"/>
              <a:buChar char="​"/>
              <a:defRPr sz="2000" kern="1200">
                <a:solidFill>
                  <a:schemeClr val="tx1"/>
                </a:solidFill>
                <a:latin typeface="+mj-lt"/>
                <a:ea typeface="+mn-ea"/>
                <a:cs typeface="+mn-cs"/>
              </a:defRPr>
            </a:lvl8pPr>
            <a:lvl9pPr marL="0" indent="0" algn="l" defTabSz="914400" rtl="0" eaLnBrk="1" latinLnBrk="0" hangingPunct="1">
              <a:lnSpc>
                <a:spcPct val="100000"/>
              </a:lnSpc>
              <a:spcBef>
                <a:spcPts val="0"/>
              </a:spcBef>
              <a:buClr>
                <a:schemeClr val="tx1"/>
              </a:buClr>
              <a:buFont typeface="Arial" panose="020B0604020202020204" pitchFamily="34" charset="0"/>
              <a:buChar char="​"/>
              <a:defRPr sz="6500" kern="1200" baseline="0">
                <a:solidFill>
                  <a:schemeClr val="accent1"/>
                </a:solidFill>
                <a:latin typeface="+mn-lt"/>
                <a:ea typeface="+mn-ea"/>
                <a:cs typeface="+mn-cs"/>
              </a:defRPr>
            </a:lvl9pPr>
          </a:lstStyle>
          <a:p>
            <a:pPr marL="0" indent="0">
              <a:spcBef>
                <a:spcPct val="0"/>
              </a:spcBef>
              <a:spcAft>
                <a:spcPct val="0"/>
              </a:spcAft>
              <a:buNone/>
            </a:pPr>
            <a:r>
              <a:rPr lang="da-DK" altLang="en-US" sz="800" b="1" dirty="0"/>
              <a:t>Figur 3</a:t>
            </a:r>
          </a:p>
        </p:txBody>
      </p:sp>
    </p:spTree>
    <p:extLst>
      <p:ext uri="{BB962C8B-B14F-4D97-AF65-F5344CB8AC3E}">
        <p14:creationId xmlns:p14="http://schemas.microsoft.com/office/powerpoint/2010/main" val="1986024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4C96560-4BAE-4959-9D4F-57F66DA3A2F6}"/>
              </a:ext>
            </a:extLst>
          </p:cNvPr>
          <p:cNvSpPr>
            <a:spLocks noGrp="1"/>
          </p:cNvSpPr>
          <p:nvPr>
            <p:ph type="title"/>
          </p:nvPr>
        </p:nvSpPr>
        <p:spPr>
          <a:xfrm>
            <a:off x="400075" y="467763"/>
            <a:ext cx="7200000" cy="1229589"/>
          </a:xfrm>
        </p:spPr>
        <p:txBody>
          <a:bodyPr anchor="t">
            <a:normAutofit/>
          </a:bodyPr>
          <a:lstStyle/>
          <a:p>
            <a:r>
              <a:rPr lang="da-DK" dirty="0"/>
              <a:t>Hvad venter i fremtiden?</a:t>
            </a:r>
          </a:p>
        </p:txBody>
      </p:sp>
      <p:sp>
        <p:nvSpPr>
          <p:cNvPr id="6" name="Pladsholder til tekst 5">
            <a:extLst>
              <a:ext uri="{FF2B5EF4-FFF2-40B4-BE49-F238E27FC236}">
                <a16:creationId xmlns:a16="http://schemas.microsoft.com/office/drawing/2014/main" id="{3086C42F-DD5B-477E-9D1F-91556FEFF5F5}"/>
              </a:ext>
            </a:extLst>
          </p:cNvPr>
          <p:cNvSpPr>
            <a:spLocks noGrp="1"/>
          </p:cNvSpPr>
          <p:nvPr>
            <p:ph type="body" sz="quarter" idx="10"/>
          </p:nvPr>
        </p:nvSpPr>
        <p:spPr>
          <a:xfrm>
            <a:off x="298421" y="2141620"/>
            <a:ext cx="7199312" cy="3325812"/>
          </a:xfrm>
        </p:spPr>
        <p:txBody>
          <a:bodyPr vert="horz" lIns="91440" tIns="45720" rIns="91440" bIns="45720" rtlCol="0">
            <a:normAutofit/>
          </a:bodyPr>
          <a:lstStyle/>
          <a:p>
            <a:pPr marL="285750" indent="-285750">
              <a:buFont typeface="Arial" panose="020B0604020202020204" pitchFamily="34" charset="0"/>
              <a:buChar char="•"/>
            </a:pPr>
            <a:r>
              <a:rPr lang="da-DK" dirty="0"/>
              <a:t>En firedobling af produktionen fra land-VE fra 2021 til 2030 vil være omkring 50 </a:t>
            </a:r>
            <a:r>
              <a:rPr lang="da-DK" dirty="0" err="1"/>
              <a:t>TWh</a:t>
            </a:r>
            <a:r>
              <a:rPr lang="da-DK" dirty="0"/>
              <a:t> </a:t>
            </a:r>
            <a:endParaRPr lang="da-DK" b="0" i="0" dirty="0">
              <a:effectLst/>
            </a:endParaRPr>
          </a:p>
          <a:p>
            <a:pPr marL="971550" lvl="1" indent="-285750"/>
            <a:r>
              <a:rPr lang="da-DK" sz="1600" b="0" i="0" dirty="0">
                <a:effectLst/>
              </a:rPr>
              <a:t>Uden p</a:t>
            </a:r>
            <a:r>
              <a:rPr lang="da-DK" sz="1600" dirty="0"/>
              <a:t>olitiske tiltag vil den stige til 25 </a:t>
            </a:r>
            <a:r>
              <a:rPr lang="da-DK" sz="1600" dirty="0" err="1"/>
              <a:t>TWh</a:t>
            </a:r>
            <a:r>
              <a:rPr lang="da-DK" sz="1600" dirty="0"/>
              <a:t> i 2030</a:t>
            </a:r>
          </a:p>
          <a:p>
            <a:pPr marL="285750" indent="-285750">
              <a:buFont typeface="Arial" panose="020B0604020202020204" pitchFamily="34" charset="0"/>
              <a:buChar char="•"/>
            </a:pPr>
            <a:r>
              <a:rPr lang="da-DK" dirty="0"/>
              <a:t>Ambitionen kan realiseres ved at tidoble kapaciteten af solceller fra ca. 2 GW ultimo 2021 til ca. 20 GW samt fordoble kapaciteten af </a:t>
            </a:r>
            <a:r>
              <a:rPr lang="da-DK" dirty="0" err="1"/>
              <a:t>landvind</a:t>
            </a:r>
            <a:r>
              <a:rPr lang="da-DK" dirty="0"/>
              <a:t> fra ca. 4,7 GW ultimo 2021 til ca. 8,2 GW.</a:t>
            </a:r>
          </a:p>
          <a:p>
            <a:pPr marL="285750" indent="-285750">
              <a:buFont typeface="Arial" panose="020B0604020202020204" pitchFamily="34" charset="0"/>
              <a:buChar char="•"/>
            </a:pPr>
            <a:r>
              <a:rPr lang="da-DK" dirty="0"/>
              <a:t>I dag anvender landvindmøller og solceller, hvad der svarer til hhv. ca. 0,7 pct. og 0,1 pct. af landbrugsarealet. (Kilde: Klima-, Energi- &amp; Forsyningsministeriet.)</a:t>
            </a:r>
          </a:p>
          <a:p>
            <a:pPr marL="285750" indent="-285750">
              <a:buFont typeface="Arial" panose="020B0604020202020204" pitchFamily="34" charset="0"/>
              <a:buChar char="•"/>
            </a:pPr>
            <a:r>
              <a:rPr lang="da-DK" dirty="0"/>
              <a:t>Indfrielse af ambitionen om firedobling af den samlede produktion vil deraf stige til hhv. 1,2 pct. og 0,9 pct. af landbrugsarealet. </a:t>
            </a:r>
            <a:br>
              <a:rPr lang="da-DK" dirty="0"/>
            </a:br>
            <a:br>
              <a:rPr lang="da-DK" dirty="0"/>
            </a:br>
            <a:r>
              <a:rPr lang="da-DK" dirty="0"/>
              <a:t>(Arealet mellem solcellerne og vindmøller kan dog stadigvæk anvendes)</a:t>
            </a:r>
          </a:p>
        </p:txBody>
      </p:sp>
      <p:sp>
        <p:nvSpPr>
          <p:cNvPr id="4" name="Pladsholder til slidenummer 3">
            <a:extLst>
              <a:ext uri="{FF2B5EF4-FFF2-40B4-BE49-F238E27FC236}">
                <a16:creationId xmlns:a16="http://schemas.microsoft.com/office/drawing/2014/main" id="{72352DBB-19A1-4E95-9D6E-F1EECEE3C181}"/>
              </a:ext>
            </a:extLst>
          </p:cNvPr>
          <p:cNvSpPr>
            <a:spLocks noGrp="1"/>
          </p:cNvSpPr>
          <p:nvPr>
            <p:ph type="sldNum" sz="quarter" idx="4"/>
          </p:nvPr>
        </p:nvSpPr>
        <p:spPr>
          <a:xfrm>
            <a:off x="123174" y="6355967"/>
            <a:ext cx="553802" cy="365125"/>
          </a:xfrm>
        </p:spPr>
        <p:txBody>
          <a:bodyPr anchor="ctr">
            <a:normAutofit/>
          </a:bodyPr>
          <a:lstStyle/>
          <a:p>
            <a:pPr>
              <a:spcAft>
                <a:spcPts val="600"/>
              </a:spcAft>
            </a:pPr>
            <a:fld id="{72CD6044-91AD-9F4D-959A-A4CF2357E5E3}" type="slidenum">
              <a:rPr lang="da-DK" smtClean="0"/>
              <a:pPr>
                <a:spcAft>
                  <a:spcPts val="600"/>
                </a:spcAft>
              </a:pPr>
              <a:t>38</a:t>
            </a:fld>
            <a:endParaRPr lang="da-DK"/>
          </a:p>
        </p:txBody>
      </p:sp>
      <p:pic>
        <p:nvPicPr>
          <p:cNvPr id="2" name="Picture 2" descr="Billede">
            <a:extLst>
              <a:ext uri="{FF2B5EF4-FFF2-40B4-BE49-F238E27FC236}">
                <a16:creationId xmlns:a16="http://schemas.microsoft.com/office/drawing/2014/main" id="{BF204C5F-86B4-59A5-A5FA-2410EEA60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7733" y="2268700"/>
            <a:ext cx="4539916" cy="415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404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1CA1C6-1FD4-2295-4502-BBC21191315C}"/>
              </a:ext>
            </a:extLst>
          </p:cNvPr>
          <p:cNvSpPr>
            <a:spLocks noGrp="1"/>
          </p:cNvSpPr>
          <p:nvPr>
            <p:ph type="title"/>
          </p:nvPr>
        </p:nvSpPr>
        <p:spPr/>
        <p:txBody>
          <a:bodyPr/>
          <a:lstStyle/>
          <a:p>
            <a:r>
              <a:rPr lang="da-DK" dirty="0"/>
              <a:t>Der er folkelig opbakning til den grønne omstilling</a:t>
            </a:r>
          </a:p>
        </p:txBody>
      </p:sp>
      <p:sp>
        <p:nvSpPr>
          <p:cNvPr id="3" name="Undertitel 2">
            <a:extLst>
              <a:ext uri="{FF2B5EF4-FFF2-40B4-BE49-F238E27FC236}">
                <a16:creationId xmlns:a16="http://schemas.microsoft.com/office/drawing/2014/main" id="{96701E83-1B7C-7EC6-8EEF-DF8846877F72}"/>
              </a:ext>
            </a:extLst>
          </p:cNvPr>
          <p:cNvSpPr>
            <a:spLocks noGrp="1"/>
          </p:cNvSpPr>
          <p:nvPr>
            <p:ph type="subTitle" idx="13"/>
          </p:nvPr>
        </p:nvSpPr>
        <p:spPr/>
        <p:txBody>
          <a:bodyPr/>
          <a:lstStyle/>
          <a:p>
            <a:r>
              <a:rPr lang="da-DK" dirty="0"/>
              <a:t>Men hvad med den lokale og kommunale opbakning?</a:t>
            </a:r>
          </a:p>
        </p:txBody>
      </p:sp>
      <p:sp>
        <p:nvSpPr>
          <p:cNvPr id="5" name="Pladsholder til slidenummer 4">
            <a:extLst>
              <a:ext uri="{FF2B5EF4-FFF2-40B4-BE49-F238E27FC236}">
                <a16:creationId xmlns:a16="http://schemas.microsoft.com/office/drawing/2014/main" id="{689BF2A9-F4EF-6E6F-B336-194B72CDB7DB}"/>
              </a:ext>
            </a:extLst>
          </p:cNvPr>
          <p:cNvSpPr>
            <a:spLocks noGrp="1"/>
          </p:cNvSpPr>
          <p:nvPr>
            <p:ph type="sldNum" sz="quarter" idx="4"/>
          </p:nvPr>
        </p:nvSpPr>
        <p:spPr/>
        <p:txBody>
          <a:bodyPr/>
          <a:lstStyle/>
          <a:p>
            <a:fld id="{72CD6044-91AD-9F4D-959A-A4CF2357E5E3}" type="slidenum">
              <a:rPr lang="da-DK" smtClean="0"/>
              <a:pPr/>
              <a:t>39</a:t>
            </a:fld>
            <a:endParaRPr lang="da-DK" dirty="0"/>
          </a:p>
        </p:txBody>
      </p:sp>
      <p:pic>
        <p:nvPicPr>
          <p:cNvPr id="10" name="Billede 9">
            <a:extLst>
              <a:ext uri="{FF2B5EF4-FFF2-40B4-BE49-F238E27FC236}">
                <a16:creationId xmlns:a16="http://schemas.microsoft.com/office/drawing/2014/main" id="{A18C28AF-DB09-279E-94B8-50601906FCCA}"/>
              </a:ext>
            </a:extLst>
          </p:cNvPr>
          <p:cNvPicPr>
            <a:picLocks noChangeAspect="1"/>
          </p:cNvPicPr>
          <p:nvPr/>
        </p:nvPicPr>
        <p:blipFill>
          <a:blip r:embed="rId2"/>
          <a:stretch>
            <a:fillRect/>
          </a:stretch>
        </p:blipFill>
        <p:spPr>
          <a:xfrm>
            <a:off x="400075" y="1671137"/>
            <a:ext cx="5737860" cy="1539240"/>
          </a:xfrm>
          <a:prstGeom prst="rect">
            <a:avLst/>
          </a:prstGeom>
        </p:spPr>
      </p:pic>
      <p:pic>
        <p:nvPicPr>
          <p:cNvPr id="11" name="Billede 10">
            <a:extLst>
              <a:ext uri="{FF2B5EF4-FFF2-40B4-BE49-F238E27FC236}">
                <a16:creationId xmlns:a16="http://schemas.microsoft.com/office/drawing/2014/main" id="{0FAAC8EF-BDC5-79C5-4D65-14DFC937F731}"/>
              </a:ext>
            </a:extLst>
          </p:cNvPr>
          <p:cNvPicPr>
            <a:picLocks noChangeAspect="1"/>
          </p:cNvPicPr>
          <p:nvPr/>
        </p:nvPicPr>
        <p:blipFill>
          <a:blip r:embed="rId3"/>
          <a:stretch>
            <a:fillRect/>
          </a:stretch>
        </p:blipFill>
        <p:spPr>
          <a:xfrm>
            <a:off x="6316803" y="3045758"/>
            <a:ext cx="5719572" cy="1679448"/>
          </a:xfrm>
          <a:prstGeom prst="rect">
            <a:avLst/>
          </a:prstGeom>
        </p:spPr>
      </p:pic>
      <p:pic>
        <p:nvPicPr>
          <p:cNvPr id="12" name="Billede 11">
            <a:extLst>
              <a:ext uri="{FF2B5EF4-FFF2-40B4-BE49-F238E27FC236}">
                <a16:creationId xmlns:a16="http://schemas.microsoft.com/office/drawing/2014/main" id="{53110405-7664-FD35-62DE-315B3D781E06}"/>
              </a:ext>
            </a:extLst>
          </p:cNvPr>
          <p:cNvPicPr>
            <a:picLocks noChangeAspect="1"/>
          </p:cNvPicPr>
          <p:nvPr/>
        </p:nvPicPr>
        <p:blipFill>
          <a:blip r:embed="rId4"/>
          <a:stretch>
            <a:fillRect/>
          </a:stretch>
        </p:blipFill>
        <p:spPr>
          <a:xfrm>
            <a:off x="233778" y="3707150"/>
            <a:ext cx="5719572" cy="1511808"/>
          </a:xfrm>
          <a:prstGeom prst="rect">
            <a:avLst/>
          </a:prstGeom>
        </p:spPr>
      </p:pic>
      <p:sp>
        <p:nvSpPr>
          <p:cNvPr id="13" name="Ellipse 12">
            <a:extLst>
              <a:ext uri="{FF2B5EF4-FFF2-40B4-BE49-F238E27FC236}">
                <a16:creationId xmlns:a16="http://schemas.microsoft.com/office/drawing/2014/main" id="{9348D3F8-F8DE-D702-62A4-3FBF15D24990}"/>
              </a:ext>
            </a:extLst>
          </p:cNvPr>
          <p:cNvSpPr/>
          <p:nvPr/>
        </p:nvSpPr>
        <p:spPr>
          <a:xfrm>
            <a:off x="7440246" y="2625969"/>
            <a:ext cx="1688124" cy="10108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77931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3">
            <a:extLst>
              <a:ext uri="{28A0092B-C50C-407E-A947-70E740481C1C}">
                <a14:useLocalDpi xmlns:a14="http://schemas.microsoft.com/office/drawing/2010/main" val="0"/>
              </a:ext>
            </a:extLst>
          </a:blip>
          <a:srcRect l="10127" r="9833"/>
          <a:stretch/>
        </p:blipFill>
        <p:spPr>
          <a:xfrm>
            <a:off x="1234770" y="1"/>
            <a:ext cx="9758465" cy="6857999"/>
          </a:xfrm>
          <a:prstGeom prst="rect">
            <a:avLst/>
          </a:prstGeom>
        </p:spPr>
      </p:pic>
      <p:sp>
        <p:nvSpPr>
          <p:cNvPr id="14" name="Tekstfelt 13">
            <a:extLst>
              <a:ext uri="{FF2B5EF4-FFF2-40B4-BE49-F238E27FC236}">
                <a16:creationId xmlns:a16="http://schemas.microsoft.com/office/drawing/2014/main" id="{9520F287-01D8-D187-CA45-4BABFE35DDF4}"/>
              </a:ext>
            </a:extLst>
          </p:cNvPr>
          <p:cNvSpPr txBox="1"/>
          <p:nvPr/>
        </p:nvSpPr>
        <p:spPr>
          <a:xfrm>
            <a:off x="1721466" y="768288"/>
            <a:ext cx="5820014" cy="1055674"/>
          </a:xfrm>
          <a:prstGeom prst="rect">
            <a:avLst/>
          </a:prstGeom>
          <a:noFill/>
        </p:spPr>
        <p:txBody>
          <a:bodyPr wrap="square">
            <a:spAutoFit/>
          </a:bodyPr>
          <a:lstStyle/>
          <a:p>
            <a:pPr>
              <a:tabLst>
                <a:tab pos="800740" algn="l"/>
              </a:tabLst>
            </a:pPr>
            <a:r>
              <a:rPr lang="da-DK" sz="2268" i="1" dirty="0">
                <a:solidFill>
                  <a:schemeClr val="bg1"/>
                </a:solidFill>
                <a:latin typeface="Palatino" pitchFamily="2" charset="77"/>
                <a:ea typeface="Palatino" pitchFamily="2" charset="77"/>
              </a:rPr>
              <a:t>Tønder Kommune</a:t>
            </a:r>
          </a:p>
          <a:p>
            <a:pPr>
              <a:tabLst>
                <a:tab pos="800740" algn="l"/>
              </a:tabLst>
            </a:pPr>
            <a:r>
              <a:rPr lang="da-DK" sz="3992" b="1" dirty="0">
                <a:solidFill>
                  <a:schemeClr val="bg1"/>
                </a:solidFill>
                <a:latin typeface="Segoe UI" panose="020B0502040204020203" pitchFamily="34" charset="0"/>
              </a:rPr>
              <a:t>VE-guidelines</a:t>
            </a:r>
            <a:endParaRPr lang="da-DK" sz="3992" dirty="0">
              <a:solidFill>
                <a:schemeClr val="bg1"/>
              </a:solidFill>
              <a:latin typeface="Segoe UI" panose="020B0502040204020203" pitchFamily="34" charset="0"/>
            </a:endParaRPr>
          </a:p>
        </p:txBody>
      </p:sp>
      <p:pic>
        <p:nvPicPr>
          <p:cNvPr id="16" name="Billede 15" descr="Et billede, der indeholder tekst&#10;&#10;Automatisk genereret beskrivelse">
            <a:extLst>
              <a:ext uri="{FF2B5EF4-FFF2-40B4-BE49-F238E27FC236}">
                <a16:creationId xmlns:a16="http://schemas.microsoft.com/office/drawing/2014/main" id="{16D99400-C774-EAD7-877D-F4D0CDCA834B}"/>
              </a:ext>
            </a:extLst>
          </p:cNvPr>
          <p:cNvPicPr>
            <a:picLocks noChangeAspect="1"/>
          </p:cNvPicPr>
          <p:nvPr/>
        </p:nvPicPr>
        <p:blipFill>
          <a:blip r:embed="rId4"/>
          <a:stretch>
            <a:fillRect/>
          </a:stretch>
        </p:blipFill>
        <p:spPr>
          <a:xfrm>
            <a:off x="8884854" y="6063773"/>
            <a:ext cx="1905393" cy="700109"/>
          </a:xfrm>
          <a:prstGeom prst="rect">
            <a:avLst/>
          </a:prstGeom>
        </p:spPr>
      </p:pic>
    </p:spTree>
    <p:extLst>
      <p:ext uri="{BB962C8B-B14F-4D97-AF65-F5344CB8AC3E}">
        <p14:creationId xmlns:p14="http://schemas.microsoft.com/office/powerpoint/2010/main" val="3221948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109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b="1" dirty="0">
                <a:solidFill>
                  <a:schemeClr val="accent6">
                    <a:lumMod val="75000"/>
                  </a:schemeClr>
                </a:solidFill>
              </a:rPr>
              <a:t>Afrunding og næste skridt</a:t>
            </a: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7949" y="5384745"/>
            <a:ext cx="2269375" cy="1172682"/>
          </a:xfrm>
          <a:prstGeom prst="rect">
            <a:avLst/>
          </a:prstGeom>
        </p:spPr>
      </p:pic>
      <p:sp>
        <p:nvSpPr>
          <p:cNvPr id="5" name="Tekstfelt 4"/>
          <p:cNvSpPr txBox="1"/>
          <p:nvPr/>
        </p:nvSpPr>
        <p:spPr>
          <a:xfrm>
            <a:off x="673332" y="6188095"/>
            <a:ext cx="5073697" cy="369332"/>
          </a:xfrm>
          <a:prstGeom prst="rect">
            <a:avLst/>
          </a:prstGeom>
          <a:noFill/>
        </p:spPr>
        <p:txBody>
          <a:bodyPr wrap="none" rtlCol="0">
            <a:spAutoFit/>
          </a:bodyPr>
          <a:lstStyle/>
          <a:p>
            <a:r>
              <a:rPr lang="da-DK" dirty="0"/>
              <a:t>Anders Bræstrup, </a:t>
            </a:r>
            <a:r>
              <a:rPr lang="da-DK" dirty="0">
                <a:solidFill>
                  <a:schemeClr val="tx1">
                    <a:lumMod val="50000"/>
                    <a:lumOff val="50000"/>
                  </a:schemeClr>
                </a:solidFill>
              </a:rPr>
              <a:t>Region Syddanmark, atb@rsyd.dk </a:t>
            </a:r>
          </a:p>
        </p:txBody>
      </p:sp>
    </p:spTree>
    <p:extLst>
      <p:ext uri="{BB962C8B-B14F-4D97-AF65-F5344CB8AC3E}">
        <p14:creationId xmlns:p14="http://schemas.microsoft.com/office/powerpoint/2010/main" val="251024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6000" b="1" dirty="0">
                <a:solidFill>
                  <a:schemeClr val="accent6">
                    <a:lumMod val="75000"/>
                  </a:schemeClr>
                </a:solidFill>
              </a:rPr>
              <a:t>Katalog</a:t>
            </a:r>
            <a:r>
              <a:rPr lang="da-DK" dirty="0"/>
              <a:t> </a:t>
            </a:r>
          </a:p>
        </p:txBody>
      </p:sp>
      <p:sp>
        <p:nvSpPr>
          <p:cNvPr id="3" name="Pladsholder til indhold 2"/>
          <p:cNvSpPr>
            <a:spLocks noGrp="1"/>
          </p:cNvSpPr>
          <p:nvPr>
            <p:ph idx="1"/>
          </p:nvPr>
        </p:nvSpPr>
        <p:spPr/>
        <p:txBody>
          <a:bodyPr>
            <a:normAutofit/>
          </a:bodyPr>
          <a:lstStyle/>
          <a:p>
            <a:endParaRPr lang="da-DK" dirty="0"/>
          </a:p>
          <a:p>
            <a:r>
              <a:rPr lang="da-DK" dirty="0"/>
              <a:t>Katalog med 6 modeller</a:t>
            </a:r>
          </a:p>
          <a:p>
            <a:r>
              <a:rPr lang="da-DK" dirty="0"/>
              <a:t>Politikerne er målgruppen</a:t>
            </a:r>
          </a:p>
          <a:p>
            <a:r>
              <a:rPr lang="da-DK" dirty="0"/>
              <a:t>Bliver redigeret af arrangementsgruppen</a:t>
            </a:r>
          </a:p>
          <a:p>
            <a:r>
              <a:rPr lang="da-DK" dirty="0"/>
              <a:t>Færdig publikation om en måned</a:t>
            </a:r>
          </a:p>
          <a:p>
            <a:r>
              <a:rPr lang="da-DK" dirty="0"/>
              <a:t>Sendes ud på mail til jer alle</a:t>
            </a:r>
          </a:p>
          <a:p>
            <a:pPr marL="0" indent="0">
              <a:buNone/>
            </a:pPr>
            <a:endParaRPr lang="da-DK" dirty="0"/>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7949" y="5384745"/>
            <a:ext cx="2269375" cy="1172682"/>
          </a:xfrm>
          <a:prstGeom prst="rect">
            <a:avLst/>
          </a:prstGeom>
        </p:spPr>
      </p:pic>
      <p:sp>
        <p:nvSpPr>
          <p:cNvPr id="5" name="Tekstfelt 4"/>
          <p:cNvSpPr txBox="1"/>
          <p:nvPr/>
        </p:nvSpPr>
        <p:spPr>
          <a:xfrm>
            <a:off x="673332" y="6188095"/>
            <a:ext cx="5073697" cy="369332"/>
          </a:xfrm>
          <a:prstGeom prst="rect">
            <a:avLst/>
          </a:prstGeom>
          <a:noFill/>
        </p:spPr>
        <p:txBody>
          <a:bodyPr wrap="none" rtlCol="0">
            <a:spAutoFit/>
          </a:bodyPr>
          <a:lstStyle/>
          <a:p>
            <a:r>
              <a:rPr lang="da-DK" dirty="0"/>
              <a:t>Anders Bræstrup, </a:t>
            </a:r>
            <a:r>
              <a:rPr lang="da-DK" dirty="0">
                <a:solidFill>
                  <a:schemeClr val="tx1">
                    <a:lumMod val="50000"/>
                    <a:lumOff val="50000"/>
                  </a:schemeClr>
                </a:solidFill>
              </a:rPr>
              <a:t>Region Syddanmark, atb@rsyd.dk </a:t>
            </a:r>
          </a:p>
        </p:txBody>
      </p:sp>
      <p:pic>
        <p:nvPicPr>
          <p:cNvPr id="7" name="Billede 6"/>
          <p:cNvPicPr>
            <a:picLocks noChangeAspect="1"/>
          </p:cNvPicPr>
          <p:nvPr/>
        </p:nvPicPr>
        <p:blipFill rotWithShape="1">
          <a:blip r:embed="rId4"/>
          <a:srcRect l="33326" t="10724" r="34442" b="4850"/>
          <a:stretch/>
        </p:blipFill>
        <p:spPr>
          <a:xfrm>
            <a:off x="9014459" y="1403597"/>
            <a:ext cx="1868978" cy="2753666"/>
          </a:xfrm>
          <a:prstGeom prst="rect">
            <a:avLst/>
          </a:prstGeom>
          <a:effectLst>
            <a:innerShdw blurRad="63500" dist="50800" dir="2700000">
              <a:prstClr val="black">
                <a:alpha val="50000"/>
              </a:prstClr>
            </a:innerShdw>
          </a:effectLst>
        </p:spPr>
      </p:pic>
      <p:pic>
        <p:nvPicPr>
          <p:cNvPr id="8" name="Billede 7"/>
          <p:cNvPicPr>
            <a:picLocks noChangeAspect="1"/>
          </p:cNvPicPr>
          <p:nvPr/>
        </p:nvPicPr>
        <p:blipFill rotWithShape="1">
          <a:blip r:embed="rId4"/>
          <a:srcRect l="33326" t="10724" r="34442" b="4850"/>
          <a:stretch/>
        </p:blipFill>
        <p:spPr>
          <a:xfrm>
            <a:off x="8959734" y="1352327"/>
            <a:ext cx="1868978" cy="2753666"/>
          </a:xfrm>
          <a:prstGeom prst="rect">
            <a:avLst/>
          </a:prstGeom>
          <a:effectLst>
            <a:innerShdw blurRad="63500" dist="50800" dir="2700000">
              <a:prstClr val="black">
                <a:alpha val="50000"/>
              </a:prstClr>
            </a:innerShdw>
          </a:effectLst>
        </p:spPr>
      </p:pic>
      <p:pic>
        <p:nvPicPr>
          <p:cNvPr id="9" name="Billede 8"/>
          <p:cNvPicPr>
            <a:picLocks noChangeAspect="1"/>
          </p:cNvPicPr>
          <p:nvPr/>
        </p:nvPicPr>
        <p:blipFill rotWithShape="1">
          <a:blip r:embed="rId4"/>
          <a:srcRect l="33326" t="10724" r="34442" b="4850"/>
          <a:stretch/>
        </p:blipFill>
        <p:spPr>
          <a:xfrm>
            <a:off x="8896696" y="1265889"/>
            <a:ext cx="1868978" cy="2753666"/>
          </a:xfrm>
          <a:prstGeom prst="rect">
            <a:avLst/>
          </a:prstGeom>
          <a:effectLst>
            <a:innerShdw blurRad="63500" dist="50800" dir="2700000">
              <a:prstClr val="black">
                <a:alpha val="50000"/>
              </a:prstClr>
            </a:innerShdw>
          </a:effectLst>
        </p:spPr>
      </p:pic>
      <p:pic>
        <p:nvPicPr>
          <p:cNvPr id="10" name="Billede 9"/>
          <p:cNvPicPr>
            <a:picLocks noChangeAspect="1"/>
          </p:cNvPicPr>
          <p:nvPr/>
        </p:nvPicPr>
        <p:blipFill rotWithShape="1">
          <a:blip r:embed="rId4"/>
          <a:srcRect l="33326" t="10724" r="34442" b="4850"/>
          <a:stretch/>
        </p:blipFill>
        <p:spPr>
          <a:xfrm>
            <a:off x="8833658" y="1179451"/>
            <a:ext cx="1868978" cy="2753666"/>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4290679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a:srcRect l="10422" t="37052" r="8750" b="28850"/>
          <a:stretch/>
        </p:blipFill>
        <p:spPr>
          <a:xfrm>
            <a:off x="856211" y="966152"/>
            <a:ext cx="4364182" cy="1035568"/>
          </a:xfrm>
          <a:prstGeom prst="rect">
            <a:avLst/>
          </a:prstGeom>
        </p:spPr>
      </p:pic>
      <p:pic>
        <p:nvPicPr>
          <p:cNvPr id="1026" name="Picture 2" descr="https://klimafolkemoedet.dk/wp-content/uploads/Klimafolkemodet-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1345" y="3254848"/>
            <a:ext cx="2515019" cy="2515019"/>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7949" y="5384745"/>
            <a:ext cx="2269375" cy="1172682"/>
          </a:xfrm>
          <a:prstGeom prst="rect">
            <a:avLst/>
          </a:prstGeom>
        </p:spPr>
      </p:pic>
      <p:sp>
        <p:nvSpPr>
          <p:cNvPr id="7" name="Tekstfelt 6"/>
          <p:cNvSpPr txBox="1"/>
          <p:nvPr/>
        </p:nvSpPr>
        <p:spPr>
          <a:xfrm>
            <a:off x="673332" y="6188095"/>
            <a:ext cx="5073697" cy="369332"/>
          </a:xfrm>
          <a:prstGeom prst="rect">
            <a:avLst/>
          </a:prstGeom>
          <a:noFill/>
        </p:spPr>
        <p:txBody>
          <a:bodyPr wrap="none" rtlCol="0">
            <a:spAutoFit/>
          </a:bodyPr>
          <a:lstStyle/>
          <a:p>
            <a:r>
              <a:rPr lang="da-DK" dirty="0"/>
              <a:t>Anders Bræstrup, </a:t>
            </a:r>
            <a:r>
              <a:rPr lang="da-DK" dirty="0">
                <a:solidFill>
                  <a:schemeClr val="tx1">
                    <a:lumMod val="50000"/>
                    <a:lumOff val="50000"/>
                  </a:schemeClr>
                </a:solidFill>
              </a:rPr>
              <a:t>Region Syddanmark, atb@rsyd.dk </a:t>
            </a:r>
          </a:p>
        </p:txBody>
      </p:sp>
      <p:sp>
        <p:nvSpPr>
          <p:cNvPr id="5" name="Tekstfelt 4"/>
          <p:cNvSpPr txBox="1"/>
          <p:nvPr/>
        </p:nvSpPr>
        <p:spPr>
          <a:xfrm>
            <a:off x="5747029" y="4049746"/>
            <a:ext cx="3286797" cy="646331"/>
          </a:xfrm>
          <a:prstGeom prst="rect">
            <a:avLst/>
          </a:prstGeom>
          <a:noFill/>
        </p:spPr>
        <p:txBody>
          <a:bodyPr wrap="none" rtlCol="0">
            <a:spAutoFit/>
          </a:bodyPr>
          <a:lstStyle/>
          <a:p>
            <a:r>
              <a:rPr lang="da-DK" dirty="0"/>
              <a:t>31. August til 2. september 2023 </a:t>
            </a:r>
          </a:p>
          <a:p>
            <a:r>
              <a:rPr lang="da-DK" dirty="0"/>
              <a:t>30.000+ deltagagere</a:t>
            </a:r>
          </a:p>
        </p:txBody>
      </p:sp>
      <p:sp>
        <p:nvSpPr>
          <p:cNvPr id="10" name="Tekstfelt 9"/>
          <p:cNvSpPr txBox="1"/>
          <p:nvPr/>
        </p:nvSpPr>
        <p:spPr>
          <a:xfrm>
            <a:off x="5747029" y="1033229"/>
            <a:ext cx="5748112" cy="1200329"/>
          </a:xfrm>
          <a:prstGeom prst="rect">
            <a:avLst/>
          </a:prstGeom>
          <a:noFill/>
        </p:spPr>
        <p:txBody>
          <a:bodyPr wrap="none" rtlCol="0">
            <a:spAutoFit/>
          </a:bodyPr>
          <a:lstStyle/>
          <a:p>
            <a:r>
              <a:rPr lang="da-DK" dirty="0"/>
              <a:t>EU LIFE projekt fra 2023-2025</a:t>
            </a:r>
          </a:p>
          <a:p>
            <a:r>
              <a:rPr lang="da-DK" dirty="0"/>
              <a:t>Varmekonvertering og energieffektivisering i private boliger.</a:t>
            </a:r>
          </a:p>
          <a:p>
            <a:r>
              <a:rPr lang="da-DK" dirty="0"/>
              <a:t>Syv kommuner i Region Syddanmark .</a:t>
            </a:r>
          </a:p>
          <a:p>
            <a:r>
              <a:rPr lang="da-DK" dirty="0" err="1">
                <a:solidFill>
                  <a:srgbClr val="FF0000"/>
                </a:solidFill>
              </a:rPr>
              <a:t>Stay</a:t>
            </a:r>
            <a:r>
              <a:rPr lang="da-DK" dirty="0">
                <a:solidFill>
                  <a:srgbClr val="FF0000"/>
                </a:solidFill>
              </a:rPr>
              <a:t> </a:t>
            </a:r>
            <a:r>
              <a:rPr lang="da-DK" dirty="0" err="1">
                <a:solidFill>
                  <a:srgbClr val="FF0000"/>
                </a:solidFill>
              </a:rPr>
              <a:t>tuned</a:t>
            </a:r>
            <a:endParaRPr lang="da-DK" dirty="0">
              <a:solidFill>
                <a:srgbClr val="FF0000"/>
              </a:solidFill>
            </a:endParaRPr>
          </a:p>
        </p:txBody>
      </p:sp>
    </p:spTree>
    <p:extLst>
      <p:ext uri="{BB962C8B-B14F-4D97-AF65-F5344CB8AC3E}">
        <p14:creationId xmlns:p14="http://schemas.microsoft.com/office/powerpoint/2010/main" val="231379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1821" y="1553845"/>
            <a:ext cx="10515600" cy="1325563"/>
          </a:xfrm>
        </p:spPr>
        <p:txBody>
          <a:bodyPr>
            <a:normAutofit/>
          </a:bodyPr>
          <a:lstStyle/>
          <a:p>
            <a:pPr algn="ctr"/>
            <a:r>
              <a:rPr lang="da-DK" sz="6000" b="1" dirty="0">
                <a:solidFill>
                  <a:schemeClr val="accent6">
                    <a:lumMod val="75000"/>
                  </a:schemeClr>
                </a:solidFill>
              </a:rPr>
              <a:t>TAK FOR I DAG</a:t>
            </a:r>
          </a:p>
        </p:txBody>
      </p:sp>
      <p:pic>
        <p:nvPicPr>
          <p:cNvPr id="4" name="Billede 3"/>
          <p:cNvPicPr>
            <a:picLocks noChangeAspect="1"/>
          </p:cNvPicPr>
          <p:nvPr/>
        </p:nvPicPr>
        <p:blipFill rotWithShape="1">
          <a:blip r:embed="rId3"/>
          <a:srcRect l="6334" t="74243" r="7339" b="5950"/>
          <a:stretch/>
        </p:blipFill>
        <p:spPr>
          <a:xfrm>
            <a:off x="1180455" y="4314306"/>
            <a:ext cx="9983539" cy="1288473"/>
          </a:xfrm>
          <a:prstGeom prst="rect">
            <a:avLst/>
          </a:prstGeom>
        </p:spPr>
      </p:pic>
    </p:spTree>
    <p:extLst>
      <p:ext uri="{BB962C8B-B14F-4D97-AF65-F5344CB8AC3E}">
        <p14:creationId xmlns:p14="http://schemas.microsoft.com/office/powerpoint/2010/main" val="2876250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7FFA69A-8EAA-7174-9445-A8E62E02CF84}"/>
              </a:ext>
            </a:extLst>
          </p:cNvPr>
          <p:cNvSpPr/>
          <p:nvPr/>
        </p:nvSpPr>
        <p:spPr>
          <a:xfrm>
            <a:off x="1890079" y="1"/>
            <a:ext cx="3063202" cy="6857999"/>
          </a:xfrm>
          <a:prstGeom prst="rect">
            <a:avLst/>
          </a:prstGeom>
          <a:solidFill>
            <a:srgbClr val="778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33">
              <a:latin typeface="Segoe UI" panose="020B0502040204020203" pitchFamily="34" charset="0"/>
              <a:cs typeface="Segoe UI" panose="020B0502040204020203" pitchFamily="34" charset="0"/>
            </a:endParaRPr>
          </a:p>
        </p:txBody>
      </p:sp>
      <p:sp>
        <p:nvSpPr>
          <p:cNvPr id="3" name="Tekstfelt 2">
            <a:extLst>
              <a:ext uri="{FF2B5EF4-FFF2-40B4-BE49-F238E27FC236}">
                <a16:creationId xmlns:a16="http://schemas.microsoft.com/office/drawing/2014/main" id="{E900EA2D-F2DE-191C-05C5-DC6799444562}"/>
              </a:ext>
            </a:extLst>
          </p:cNvPr>
          <p:cNvSpPr txBox="1"/>
          <p:nvPr/>
        </p:nvSpPr>
        <p:spPr>
          <a:xfrm>
            <a:off x="1890079" y="3429001"/>
            <a:ext cx="3063202" cy="1935017"/>
          </a:xfrm>
          <a:prstGeom prst="rect">
            <a:avLst/>
          </a:prstGeom>
          <a:noFill/>
        </p:spPr>
        <p:txBody>
          <a:bodyPr wrap="square" rtlCol="0">
            <a:spAutoFit/>
          </a:bodyPr>
          <a:lstStyle/>
          <a:p>
            <a:pPr algn="ctr"/>
            <a:endParaRPr lang="da-DK" sz="1814" dirty="0">
              <a:solidFill>
                <a:schemeClr val="bg1"/>
              </a:solidFill>
              <a:latin typeface="Segoe UI" panose="020B0502040204020203" pitchFamily="34" charset="0"/>
              <a:cs typeface="Segoe UI" panose="020B0502040204020203" pitchFamily="34" charset="0"/>
            </a:endParaRPr>
          </a:p>
          <a:p>
            <a:pPr algn="ctr"/>
            <a:endParaRPr lang="da-DK" sz="1814" dirty="0">
              <a:solidFill>
                <a:schemeClr val="bg1"/>
              </a:solidFill>
              <a:latin typeface="Segoe UI" panose="020B0502040204020203" pitchFamily="34" charset="0"/>
              <a:cs typeface="Segoe UI" panose="020B0502040204020203" pitchFamily="34" charset="0"/>
            </a:endParaRPr>
          </a:p>
          <a:p>
            <a:pPr algn="ctr"/>
            <a:endParaRPr lang="da-DK" sz="1814" dirty="0">
              <a:solidFill>
                <a:schemeClr val="bg1"/>
              </a:solidFill>
              <a:latin typeface="Segoe UI" panose="020B0502040204020203" pitchFamily="34" charset="0"/>
              <a:cs typeface="Segoe UI" panose="020B0502040204020203" pitchFamily="34" charset="0"/>
            </a:endParaRPr>
          </a:p>
          <a:p>
            <a:pPr algn="ctr"/>
            <a:r>
              <a:rPr lang="da-DK" sz="3266" b="1" i="1" dirty="0">
                <a:solidFill>
                  <a:schemeClr val="bg1"/>
                </a:solidFill>
                <a:latin typeface="Segoe UI" panose="020B0502040204020203" pitchFamily="34" charset="0"/>
                <a:cs typeface="Segoe UI" panose="020B0502040204020203" pitchFamily="34" charset="0"/>
              </a:rPr>
              <a:t>De næste </a:t>
            </a:r>
            <a:br>
              <a:rPr lang="da-DK" sz="3266" b="1" i="1" dirty="0">
                <a:solidFill>
                  <a:schemeClr val="bg1"/>
                </a:solidFill>
                <a:latin typeface="Segoe UI" panose="020B0502040204020203" pitchFamily="34" charset="0"/>
                <a:cs typeface="Segoe UI" panose="020B0502040204020203" pitchFamily="34" charset="0"/>
              </a:rPr>
            </a:br>
            <a:r>
              <a:rPr lang="da-DK" sz="3266" b="1" i="1" dirty="0">
                <a:solidFill>
                  <a:schemeClr val="bg1"/>
                </a:solidFill>
                <a:latin typeface="Segoe UI" panose="020B0502040204020203" pitchFamily="34" charset="0"/>
                <a:cs typeface="Segoe UI" panose="020B0502040204020203" pitchFamily="34" charset="0"/>
              </a:rPr>
              <a:t>8 minutter</a:t>
            </a:r>
          </a:p>
        </p:txBody>
      </p:sp>
      <p:sp>
        <p:nvSpPr>
          <p:cNvPr id="4" name="Tekstfelt 3">
            <a:extLst>
              <a:ext uri="{FF2B5EF4-FFF2-40B4-BE49-F238E27FC236}">
                <a16:creationId xmlns:a16="http://schemas.microsoft.com/office/drawing/2014/main" id="{2CAD7537-D589-F949-E143-9C8AE365A22D}"/>
              </a:ext>
            </a:extLst>
          </p:cNvPr>
          <p:cNvSpPr txBox="1"/>
          <p:nvPr/>
        </p:nvSpPr>
        <p:spPr>
          <a:xfrm>
            <a:off x="5892839" y="3971150"/>
            <a:ext cx="4420645" cy="2437527"/>
          </a:xfrm>
          <a:prstGeom prst="rect">
            <a:avLst/>
          </a:prstGeom>
          <a:noFill/>
        </p:spPr>
        <p:txBody>
          <a:bodyPr wrap="square" rtlCol="0">
            <a:spAutoFit/>
          </a:bodyPr>
          <a:lstStyle/>
          <a:p>
            <a:pPr marL="311079" indent="-311079">
              <a:buFont typeface="+mj-lt"/>
              <a:buAutoNum type="arabicPeriod"/>
            </a:pPr>
            <a:r>
              <a:rPr lang="da-DK" sz="2177" dirty="0">
                <a:latin typeface="Segoe UI" panose="020B0502040204020203" pitchFamily="34" charset="0"/>
                <a:cs typeface="Segoe UI" panose="020B0502040204020203" pitchFamily="34" charset="0"/>
              </a:rPr>
              <a:t>Vedvarende Energi </a:t>
            </a:r>
            <a:br>
              <a:rPr lang="da-DK" sz="2177" dirty="0">
                <a:latin typeface="Segoe UI" panose="020B0502040204020203" pitchFamily="34" charset="0"/>
                <a:cs typeface="Segoe UI" panose="020B0502040204020203" pitchFamily="34" charset="0"/>
              </a:rPr>
            </a:br>
            <a:r>
              <a:rPr lang="da-DK" sz="2177" dirty="0">
                <a:latin typeface="Segoe UI" panose="020B0502040204020203" pitchFamily="34" charset="0"/>
                <a:cs typeface="Segoe UI" panose="020B0502040204020203" pitchFamily="34" charset="0"/>
              </a:rPr>
              <a:t>i Tønder Kommune</a:t>
            </a:r>
          </a:p>
          <a:p>
            <a:pPr marL="311079" indent="-311079">
              <a:buFont typeface="+mj-lt"/>
              <a:buAutoNum type="arabicPeriod"/>
            </a:pPr>
            <a:endParaRPr lang="da-DK" sz="2177" dirty="0">
              <a:latin typeface="Segoe UI" panose="020B0502040204020203" pitchFamily="34" charset="0"/>
              <a:cs typeface="Segoe UI" panose="020B0502040204020203" pitchFamily="34" charset="0"/>
            </a:endParaRPr>
          </a:p>
          <a:p>
            <a:pPr marL="311079" indent="-311079">
              <a:buFont typeface="+mj-lt"/>
              <a:buAutoNum type="arabicPeriod"/>
            </a:pPr>
            <a:r>
              <a:rPr lang="da-DK" sz="2177" dirty="0">
                <a:latin typeface="Segoe UI" panose="020B0502040204020203" pitchFamily="34" charset="0"/>
                <a:cs typeface="Segoe UI" panose="020B0502040204020203" pitchFamily="34" charset="0"/>
              </a:rPr>
              <a:t>Politiske guidelines for </a:t>
            </a:r>
            <a:br>
              <a:rPr lang="da-DK" sz="2177" dirty="0">
                <a:latin typeface="Segoe UI" panose="020B0502040204020203" pitchFamily="34" charset="0"/>
                <a:cs typeface="Segoe UI" panose="020B0502040204020203" pitchFamily="34" charset="0"/>
              </a:rPr>
            </a:br>
            <a:r>
              <a:rPr lang="da-DK" sz="2177" dirty="0">
                <a:latin typeface="Segoe UI" panose="020B0502040204020203" pitchFamily="34" charset="0"/>
                <a:cs typeface="Segoe UI" panose="020B0502040204020203" pitchFamily="34" charset="0"/>
              </a:rPr>
              <a:t>VE-projekter</a:t>
            </a:r>
          </a:p>
          <a:p>
            <a:pPr marL="311079" indent="-311079">
              <a:buFont typeface="+mj-lt"/>
              <a:buAutoNum type="arabicPeriod"/>
            </a:pPr>
            <a:endParaRPr lang="da-DK" sz="2177" dirty="0">
              <a:latin typeface="Segoe UI" panose="020B0502040204020203" pitchFamily="34" charset="0"/>
              <a:cs typeface="Segoe UI" panose="020B0502040204020203" pitchFamily="34" charset="0"/>
            </a:endParaRPr>
          </a:p>
          <a:p>
            <a:pPr marL="311079" indent="-311079">
              <a:buFont typeface="+mj-lt"/>
              <a:buAutoNum type="arabicPeriod"/>
            </a:pPr>
            <a:r>
              <a:rPr lang="da-DK" sz="2177" dirty="0">
                <a:latin typeface="Segoe UI" panose="020B0502040204020203" pitchFamily="34" charset="0"/>
                <a:cs typeface="Segoe UI" panose="020B0502040204020203" pitchFamily="34" charset="0"/>
              </a:rPr>
              <a:t>Næste skridt</a:t>
            </a:r>
          </a:p>
        </p:txBody>
      </p:sp>
      <p:pic>
        <p:nvPicPr>
          <p:cNvPr id="5" name="Billede 4">
            <a:extLst>
              <a:ext uri="{FF2B5EF4-FFF2-40B4-BE49-F238E27FC236}">
                <a16:creationId xmlns:a16="http://schemas.microsoft.com/office/drawing/2014/main" id="{EBA4FCEC-BC73-A4D6-BD7F-21F395EBA02A}"/>
              </a:ext>
            </a:extLst>
          </p:cNvPr>
          <p:cNvPicPr>
            <a:picLocks noChangeAspect="1"/>
          </p:cNvPicPr>
          <p:nvPr/>
        </p:nvPicPr>
        <p:blipFill>
          <a:blip r:embed="rId3"/>
          <a:stretch>
            <a:fillRect/>
          </a:stretch>
        </p:blipFill>
        <p:spPr>
          <a:xfrm>
            <a:off x="9711661" y="6373451"/>
            <a:ext cx="1041003" cy="358653"/>
          </a:xfrm>
          <a:prstGeom prst="rect">
            <a:avLst/>
          </a:prstGeom>
        </p:spPr>
      </p:pic>
      <p:pic>
        <p:nvPicPr>
          <p:cNvPr id="7" name="Billede 6">
            <a:extLst>
              <a:ext uri="{FF2B5EF4-FFF2-40B4-BE49-F238E27FC236}">
                <a16:creationId xmlns:a16="http://schemas.microsoft.com/office/drawing/2014/main" id="{93829857-EEC5-089D-DFB9-138B917667E8}"/>
              </a:ext>
            </a:extLst>
          </p:cNvPr>
          <p:cNvPicPr>
            <a:picLocks noChangeAspect="1"/>
          </p:cNvPicPr>
          <p:nvPr/>
        </p:nvPicPr>
        <p:blipFill>
          <a:blip r:embed="rId4"/>
          <a:srcRect/>
          <a:stretch/>
        </p:blipFill>
        <p:spPr>
          <a:xfrm>
            <a:off x="1246291" y="253042"/>
            <a:ext cx="9699419" cy="3031720"/>
          </a:xfrm>
          <a:prstGeom prst="rect">
            <a:avLst/>
          </a:prstGeom>
        </p:spPr>
      </p:pic>
      <p:pic>
        <p:nvPicPr>
          <p:cNvPr id="6" name="Billede 5"/>
          <p:cNvPicPr>
            <a:picLocks noChangeAspect="1"/>
          </p:cNvPicPr>
          <p:nvPr/>
        </p:nvPicPr>
        <p:blipFill rotWithShape="1">
          <a:blip r:embed="rId5">
            <a:extLst>
              <a:ext uri="{28A0092B-C50C-407E-A947-70E740481C1C}">
                <a14:useLocalDpi xmlns:a14="http://schemas.microsoft.com/office/drawing/2010/main" val="0"/>
              </a:ext>
            </a:extLst>
          </a:blip>
          <a:srcRect t="32739" b="11927"/>
          <a:stretch/>
        </p:blipFill>
        <p:spPr>
          <a:xfrm>
            <a:off x="1246291" y="253042"/>
            <a:ext cx="9699419" cy="3018982"/>
          </a:xfrm>
          <a:prstGeom prst="rect">
            <a:avLst/>
          </a:prstGeom>
        </p:spPr>
      </p:pic>
      <p:pic>
        <p:nvPicPr>
          <p:cNvPr id="8" name="Billede 7" descr="Et billede, der indeholder himmel, udendørs, flok, natur&#10;&#10;Automatisk genereret beskrivelse">
            <a:extLst>
              <a:ext uri="{FF2B5EF4-FFF2-40B4-BE49-F238E27FC236}">
                <a16:creationId xmlns:a16="http://schemas.microsoft.com/office/drawing/2014/main" id="{4F967949-8B15-7418-19F8-820846343688}"/>
              </a:ext>
            </a:extLst>
          </p:cNvPr>
          <p:cNvPicPr>
            <a:picLocks noChangeAspect="1"/>
          </p:cNvPicPr>
          <p:nvPr/>
        </p:nvPicPr>
        <p:blipFill rotWithShape="1">
          <a:blip r:embed="rId6"/>
          <a:srcRect t="30310" b="25914"/>
          <a:stretch/>
        </p:blipFill>
        <p:spPr>
          <a:xfrm>
            <a:off x="1246291" y="267795"/>
            <a:ext cx="9699420" cy="3002213"/>
          </a:xfrm>
          <a:prstGeom prst="rect">
            <a:avLst/>
          </a:prstGeom>
        </p:spPr>
      </p:pic>
    </p:spTree>
    <p:extLst>
      <p:ext uri="{BB962C8B-B14F-4D97-AF65-F5344CB8AC3E}">
        <p14:creationId xmlns:p14="http://schemas.microsoft.com/office/powerpoint/2010/main" val="31295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p:cNvPicPr>
            <a:picLocks noChangeAspect="1"/>
          </p:cNvPicPr>
          <p:nvPr/>
        </p:nvPicPr>
        <p:blipFill rotWithShape="1">
          <a:blip r:embed="rId3"/>
          <a:srcRect l="12877" r="5705"/>
          <a:stretch/>
        </p:blipFill>
        <p:spPr>
          <a:xfrm>
            <a:off x="926123" y="-17930"/>
            <a:ext cx="10019587" cy="6922393"/>
          </a:xfrm>
          <a:prstGeom prst="rect">
            <a:avLst/>
          </a:prstGeom>
        </p:spPr>
      </p:pic>
      <p:pic>
        <p:nvPicPr>
          <p:cNvPr id="2"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6124" y="-17930"/>
            <a:ext cx="6300901" cy="40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7"/>
          <p:cNvPicPr>
            <a:picLocks noChangeAspect="1"/>
          </p:cNvPicPr>
          <p:nvPr/>
        </p:nvPicPr>
        <p:blipFill>
          <a:blip r:embed="rId5">
            <a:extLst>
              <a:ext uri="{28A0092B-C50C-407E-A947-70E740481C1C}">
                <a14:useLocalDpi xmlns:a14="http://schemas.microsoft.com/office/drawing/2010/main" val="0"/>
              </a:ext>
            </a:extLst>
          </a:blip>
          <a:srcRect l="2766" t="9096" r="2431" b="13484"/>
          <a:stretch>
            <a:fillRect/>
          </a:stretch>
        </p:blipFill>
        <p:spPr bwMode="auto">
          <a:xfrm>
            <a:off x="7159046" y="5190596"/>
            <a:ext cx="3666068" cy="159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69941" y="1896032"/>
            <a:ext cx="1677657" cy="174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88347" y="-17930"/>
            <a:ext cx="5357362" cy="111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11571" y="1096747"/>
            <a:ext cx="8194222" cy="61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740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45575DC-98EE-5FE4-0164-8909CA673CAC}"/>
              </a:ext>
            </a:extLst>
          </p:cNvPr>
          <p:cNvSpPr/>
          <p:nvPr/>
        </p:nvSpPr>
        <p:spPr>
          <a:xfrm>
            <a:off x="1246291" y="1"/>
            <a:ext cx="9699419" cy="6858000"/>
          </a:xfrm>
          <a:prstGeom prst="rect">
            <a:avLst/>
          </a:prstGeom>
          <a:solidFill>
            <a:srgbClr val="778F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33" dirty="0"/>
          </a:p>
        </p:txBody>
      </p:sp>
      <p:sp>
        <p:nvSpPr>
          <p:cNvPr id="3" name="Tekstfelt 2">
            <a:extLst>
              <a:ext uri="{FF2B5EF4-FFF2-40B4-BE49-F238E27FC236}">
                <a16:creationId xmlns:a16="http://schemas.microsoft.com/office/drawing/2014/main" id="{391076FE-0B39-5AB1-974F-BA345E241362}"/>
              </a:ext>
            </a:extLst>
          </p:cNvPr>
          <p:cNvSpPr txBox="1"/>
          <p:nvPr/>
        </p:nvSpPr>
        <p:spPr>
          <a:xfrm>
            <a:off x="1524452" y="148388"/>
            <a:ext cx="9143097" cy="1432700"/>
          </a:xfrm>
          <a:prstGeom prst="rect">
            <a:avLst/>
          </a:prstGeom>
          <a:noFill/>
        </p:spPr>
        <p:txBody>
          <a:bodyPr wrap="square">
            <a:spAutoFit/>
          </a:bodyPr>
          <a:lstStyle/>
          <a:p>
            <a:r>
              <a:rPr lang="da-DK" sz="2177" dirty="0">
                <a:solidFill>
                  <a:schemeClr val="bg1"/>
                </a:solidFill>
                <a:latin typeface="Segoe UI" panose="020B0502040204020203" pitchFamily="34" charset="0"/>
                <a:cs typeface="Segoe UI" panose="020B0502040204020203" pitchFamily="34" charset="0"/>
              </a:rPr>
              <a:t>Marts 2022: </a:t>
            </a:r>
            <a:r>
              <a:rPr lang="da-DK" sz="4355" b="1" dirty="0">
                <a:solidFill>
                  <a:schemeClr val="bg1"/>
                </a:solidFill>
                <a:latin typeface="Segoe UI" panose="020B0502040204020203" pitchFamily="34" charset="0"/>
                <a:cs typeface="Segoe UI" panose="020B0502040204020203" pitchFamily="34" charset="0"/>
              </a:rPr>
              <a:t>”Tønder tager et stort skridt mod en grøn fremtid”  </a:t>
            </a:r>
          </a:p>
        </p:txBody>
      </p:sp>
      <p:sp>
        <p:nvSpPr>
          <p:cNvPr id="4" name="Ellipse 3">
            <a:extLst>
              <a:ext uri="{FF2B5EF4-FFF2-40B4-BE49-F238E27FC236}">
                <a16:creationId xmlns:a16="http://schemas.microsoft.com/office/drawing/2014/main" id="{2C5FA1CF-A425-63E1-ADC7-FAB8CA582531}"/>
              </a:ext>
            </a:extLst>
          </p:cNvPr>
          <p:cNvSpPr/>
          <p:nvPr/>
        </p:nvSpPr>
        <p:spPr>
          <a:xfrm>
            <a:off x="2180601" y="1904153"/>
            <a:ext cx="8180402" cy="4379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33"/>
          </a:p>
        </p:txBody>
      </p:sp>
      <p:pic>
        <p:nvPicPr>
          <p:cNvPr id="8" name="Billede 7">
            <a:extLst>
              <a:ext uri="{FF2B5EF4-FFF2-40B4-BE49-F238E27FC236}">
                <a16:creationId xmlns:a16="http://schemas.microsoft.com/office/drawing/2014/main" id="{0EE9C3CB-1F8B-86A3-0905-4526E37B35F9}"/>
              </a:ext>
            </a:extLst>
          </p:cNvPr>
          <p:cNvPicPr>
            <a:picLocks noChangeAspect="1"/>
          </p:cNvPicPr>
          <p:nvPr/>
        </p:nvPicPr>
        <p:blipFill>
          <a:blip r:embed="rId3"/>
          <a:stretch>
            <a:fillRect/>
          </a:stretch>
        </p:blipFill>
        <p:spPr>
          <a:xfrm>
            <a:off x="3058510" y="2879502"/>
            <a:ext cx="780390" cy="641653"/>
          </a:xfrm>
          <a:prstGeom prst="rect">
            <a:avLst/>
          </a:prstGeom>
        </p:spPr>
      </p:pic>
      <p:pic>
        <p:nvPicPr>
          <p:cNvPr id="9" name="Billede 8" descr="Et billede, der indeholder tekst&#10;&#10;Automatisk genereret beskrivelse">
            <a:extLst>
              <a:ext uri="{FF2B5EF4-FFF2-40B4-BE49-F238E27FC236}">
                <a16:creationId xmlns:a16="http://schemas.microsoft.com/office/drawing/2014/main" id="{BBF28678-2C9C-B52C-89A6-111A969F838F}"/>
              </a:ext>
            </a:extLst>
          </p:cNvPr>
          <p:cNvPicPr>
            <a:picLocks noChangeAspect="1"/>
          </p:cNvPicPr>
          <p:nvPr/>
        </p:nvPicPr>
        <p:blipFill>
          <a:blip r:embed="rId4"/>
          <a:stretch>
            <a:fillRect/>
          </a:stretch>
        </p:blipFill>
        <p:spPr>
          <a:xfrm>
            <a:off x="9677200" y="6352584"/>
            <a:ext cx="1109924" cy="407825"/>
          </a:xfrm>
          <a:prstGeom prst="rect">
            <a:avLst/>
          </a:prstGeom>
        </p:spPr>
      </p:pic>
      <p:sp>
        <p:nvSpPr>
          <p:cNvPr id="5" name="Rektangel 4"/>
          <p:cNvSpPr/>
          <p:nvPr/>
        </p:nvSpPr>
        <p:spPr>
          <a:xfrm>
            <a:off x="3959536" y="2770650"/>
            <a:ext cx="6480680" cy="2142959"/>
          </a:xfrm>
          <a:prstGeom prst="rect">
            <a:avLst/>
          </a:prstGeom>
        </p:spPr>
        <p:txBody>
          <a:bodyPr wrap="square">
            <a:spAutoFit/>
          </a:bodyPr>
          <a:lstStyle/>
          <a:p>
            <a:pPr>
              <a:lnSpc>
                <a:spcPct val="150000"/>
              </a:lnSpc>
            </a:pPr>
            <a:r>
              <a:rPr lang="da-DK" altLang="da-DK" sz="1814" i="1" dirty="0"/>
              <a:t>"Vi har formuleret en </a:t>
            </a:r>
            <a:r>
              <a:rPr lang="da-DK" altLang="da-DK" sz="1814" b="1" i="1" dirty="0"/>
              <a:t>ambitiøs og meget konkret målsætning for produktion af vedvarende energi</a:t>
            </a:r>
            <a:r>
              <a:rPr lang="da-DK" altLang="da-DK" sz="1814" i="1" dirty="0"/>
              <a:t>, der positionerer Tønder helt fremme i forhold til at tage medansvar for Danmarks klimaforpligtelser, og som skaber rammerne for en </a:t>
            </a:r>
            <a:r>
              <a:rPr lang="da-DK" altLang="da-DK" sz="1814" b="1" i="1" dirty="0"/>
              <a:t>langsigtet bæredygtig vækst og udvikling</a:t>
            </a:r>
            <a:r>
              <a:rPr lang="da-DK" altLang="da-DK" sz="1814" i="1" dirty="0"/>
              <a:t> i vores del af Sønderjylland”</a:t>
            </a:r>
          </a:p>
        </p:txBody>
      </p:sp>
    </p:spTree>
    <p:extLst>
      <p:ext uri="{BB962C8B-B14F-4D97-AF65-F5344CB8AC3E}">
        <p14:creationId xmlns:p14="http://schemas.microsoft.com/office/powerpoint/2010/main" val="601470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ABD4CB-CC1B-1F4B-3389-4B2C771E49FF}"/>
              </a:ext>
            </a:extLst>
          </p:cNvPr>
          <p:cNvSpPr/>
          <p:nvPr/>
        </p:nvSpPr>
        <p:spPr>
          <a:xfrm>
            <a:off x="7882508" y="0"/>
            <a:ext cx="3063202" cy="6858000"/>
          </a:xfrm>
          <a:prstGeom prst="rect">
            <a:avLst/>
          </a:prstGeom>
          <a:solidFill>
            <a:srgbClr val="778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33" dirty="0">
              <a:latin typeface="Segoe UI" panose="020B0502040204020203" pitchFamily="34" charset="0"/>
              <a:cs typeface="Segoe UI" panose="020B0502040204020203" pitchFamily="34" charset="0"/>
            </a:endParaRPr>
          </a:p>
        </p:txBody>
      </p:sp>
      <p:sp>
        <p:nvSpPr>
          <p:cNvPr id="4" name="Tekstfelt 3">
            <a:extLst>
              <a:ext uri="{FF2B5EF4-FFF2-40B4-BE49-F238E27FC236}">
                <a16:creationId xmlns:a16="http://schemas.microsoft.com/office/drawing/2014/main" id="{F0D243E7-1F6C-B27D-2F3C-103B4FD62B50}"/>
              </a:ext>
            </a:extLst>
          </p:cNvPr>
          <p:cNvSpPr txBox="1"/>
          <p:nvPr/>
        </p:nvSpPr>
        <p:spPr>
          <a:xfrm>
            <a:off x="1587859" y="219892"/>
            <a:ext cx="6432903" cy="1209305"/>
          </a:xfrm>
          <a:prstGeom prst="rect">
            <a:avLst/>
          </a:prstGeom>
          <a:noFill/>
        </p:spPr>
        <p:txBody>
          <a:bodyPr wrap="square">
            <a:spAutoFit/>
          </a:bodyPr>
          <a:lstStyle/>
          <a:p>
            <a:r>
              <a:rPr lang="da-DK" sz="3629" i="1" dirty="0">
                <a:solidFill>
                  <a:srgbClr val="00004C"/>
                </a:solidFill>
                <a:latin typeface="Segoe UI" panose="020B0502040204020203" pitchFamily="34" charset="0"/>
                <a:cs typeface="Segoe UI" panose="020B0502040204020203" pitchFamily="34" charset="0"/>
              </a:rPr>
              <a:t>”Tønder-modellen”</a:t>
            </a:r>
          </a:p>
          <a:p>
            <a:r>
              <a:rPr lang="da-DK" sz="3629" b="1" dirty="0">
                <a:solidFill>
                  <a:srgbClr val="00004C"/>
                </a:solidFill>
                <a:latin typeface="Segoe UI" panose="020B0502040204020203" pitchFamily="34" charset="0"/>
                <a:cs typeface="Segoe UI" panose="020B0502040204020203" pitchFamily="34" charset="0"/>
              </a:rPr>
              <a:t>Guidelines for VE-projekter</a:t>
            </a:r>
          </a:p>
        </p:txBody>
      </p:sp>
      <p:pic>
        <p:nvPicPr>
          <p:cNvPr id="6" name="Billede 5" descr="Et billede, der indeholder tekst&#10;&#10;Automatisk genereret beskrivelse">
            <a:extLst>
              <a:ext uri="{FF2B5EF4-FFF2-40B4-BE49-F238E27FC236}">
                <a16:creationId xmlns:a16="http://schemas.microsoft.com/office/drawing/2014/main" id="{319C3293-94F1-6466-0115-91B6E76E40E2}"/>
              </a:ext>
            </a:extLst>
          </p:cNvPr>
          <p:cNvPicPr>
            <a:picLocks noChangeAspect="1"/>
          </p:cNvPicPr>
          <p:nvPr/>
        </p:nvPicPr>
        <p:blipFill>
          <a:blip r:embed="rId3"/>
          <a:stretch>
            <a:fillRect/>
          </a:stretch>
        </p:blipFill>
        <p:spPr>
          <a:xfrm>
            <a:off x="9677200" y="6340385"/>
            <a:ext cx="1109924" cy="407825"/>
          </a:xfrm>
          <a:prstGeom prst="rect">
            <a:avLst/>
          </a:prstGeom>
        </p:spPr>
      </p:pic>
      <p:sp>
        <p:nvSpPr>
          <p:cNvPr id="7" name="Tekstfelt 6">
            <a:extLst>
              <a:ext uri="{FF2B5EF4-FFF2-40B4-BE49-F238E27FC236}">
                <a16:creationId xmlns:a16="http://schemas.microsoft.com/office/drawing/2014/main" id="{2CAD7537-D589-F949-E143-9C8AE365A22D}"/>
              </a:ext>
            </a:extLst>
          </p:cNvPr>
          <p:cNvSpPr txBox="1"/>
          <p:nvPr/>
        </p:nvSpPr>
        <p:spPr>
          <a:xfrm>
            <a:off x="1587859" y="1850831"/>
            <a:ext cx="6136063" cy="2325893"/>
          </a:xfrm>
          <a:prstGeom prst="rect">
            <a:avLst/>
          </a:prstGeom>
          <a:noFill/>
        </p:spPr>
        <p:txBody>
          <a:bodyPr wrap="square" rtlCol="0">
            <a:spAutoFit/>
          </a:bodyPr>
          <a:lstStyle/>
          <a:p>
            <a:pPr marL="311079" indent="-311079">
              <a:buFont typeface="Arial" panose="020B0604020202020204" pitchFamily="34" charset="0"/>
              <a:buChar char="•"/>
            </a:pPr>
            <a:r>
              <a:rPr lang="da-DK" sz="2540" b="1" dirty="0">
                <a:latin typeface="Segoe UI" panose="020B0502040204020203" pitchFamily="34" charset="0"/>
                <a:cs typeface="Segoe UI" panose="020B0502040204020203" pitchFamily="34" charset="0"/>
              </a:rPr>
              <a:t>Mest mulig inddragelse!</a:t>
            </a:r>
          </a:p>
          <a:p>
            <a:endParaRPr lang="da-DK" sz="2540" b="1" dirty="0">
              <a:latin typeface="Segoe UI" panose="020B0502040204020203" pitchFamily="34" charset="0"/>
              <a:cs typeface="Segoe UI" panose="020B0502040204020203" pitchFamily="34" charset="0"/>
            </a:endParaRPr>
          </a:p>
          <a:p>
            <a:pPr marL="725851" lvl="1" indent="-311079">
              <a:buFont typeface="Arial" panose="020B0604020202020204" pitchFamily="34" charset="0"/>
              <a:buChar char="•"/>
            </a:pPr>
            <a:r>
              <a:rPr lang="da-DK" sz="2540" dirty="0">
                <a:latin typeface="Segoe UI" panose="020B0502040204020203" pitchFamily="34" charset="0"/>
                <a:cs typeface="Segoe UI" panose="020B0502040204020203" pitchFamily="34" charset="0"/>
              </a:rPr>
              <a:t>Relevante interessenter</a:t>
            </a:r>
          </a:p>
          <a:p>
            <a:pPr marL="725851" lvl="1" indent="-311079">
              <a:buFont typeface="Arial" panose="020B0604020202020204" pitchFamily="34" charset="0"/>
              <a:buChar char="•"/>
            </a:pPr>
            <a:r>
              <a:rPr lang="da-DK" sz="2540" dirty="0">
                <a:latin typeface="Segoe UI" panose="020B0502040204020203" pitchFamily="34" charset="0"/>
                <a:cs typeface="Segoe UI" panose="020B0502040204020203" pitchFamily="34" charset="0"/>
              </a:rPr>
              <a:t>Borgere i lokalområdet</a:t>
            </a:r>
          </a:p>
          <a:p>
            <a:pPr marL="725851" lvl="1" indent="-311079">
              <a:buFont typeface="Arial" panose="020B0604020202020204" pitchFamily="34" charset="0"/>
              <a:buChar char="•"/>
            </a:pPr>
            <a:endParaRPr lang="da-DK" sz="2177" dirty="0">
              <a:latin typeface="Segoe UI" panose="020B0502040204020203" pitchFamily="34" charset="0"/>
              <a:cs typeface="Segoe UI" panose="020B0502040204020203" pitchFamily="34" charset="0"/>
            </a:endParaRPr>
          </a:p>
          <a:p>
            <a:pPr marL="725851" lvl="1" indent="-311079">
              <a:buFont typeface="Arial" panose="020B0604020202020204" pitchFamily="34" charset="0"/>
              <a:buChar char="•"/>
            </a:pPr>
            <a:endParaRPr lang="da-DK" sz="2177" dirty="0">
              <a:latin typeface="Segoe UI" panose="020B0502040204020203" pitchFamily="34" charset="0"/>
              <a:cs typeface="Segoe UI" panose="020B0502040204020203" pitchFamily="34" charset="0"/>
            </a:endParaRPr>
          </a:p>
        </p:txBody>
      </p:sp>
      <p:sp>
        <p:nvSpPr>
          <p:cNvPr id="8" name="Ellipse 7">
            <a:extLst>
              <a:ext uri="{FF2B5EF4-FFF2-40B4-BE49-F238E27FC236}">
                <a16:creationId xmlns:a16="http://schemas.microsoft.com/office/drawing/2014/main" id="{2C5FA1CF-A425-63E1-ADC7-FAB8CA582531}"/>
              </a:ext>
            </a:extLst>
          </p:cNvPr>
          <p:cNvSpPr/>
          <p:nvPr/>
        </p:nvSpPr>
        <p:spPr>
          <a:xfrm>
            <a:off x="5240330" y="3870428"/>
            <a:ext cx="4825147" cy="25001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33"/>
          </a:p>
        </p:txBody>
      </p:sp>
      <p:pic>
        <p:nvPicPr>
          <p:cNvPr id="9" name="Billede 8">
            <a:extLst>
              <a:ext uri="{FF2B5EF4-FFF2-40B4-BE49-F238E27FC236}">
                <a16:creationId xmlns:a16="http://schemas.microsoft.com/office/drawing/2014/main" id="{0EE9C3CB-1F8B-86A3-0905-4526E37B35F9}"/>
              </a:ext>
            </a:extLst>
          </p:cNvPr>
          <p:cNvPicPr>
            <a:picLocks noChangeAspect="1"/>
          </p:cNvPicPr>
          <p:nvPr/>
        </p:nvPicPr>
        <p:blipFill>
          <a:blip r:embed="rId4"/>
          <a:stretch>
            <a:fillRect/>
          </a:stretch>
        </p:blipFill>
        <p:spPr>
          <a:xfrm>
            <a:off x="5584529" y="4115837"/>
            <a:ext cx="582821" cy="479208"/>
          </a:xfrm>
          <a:prstGeom prst="rect">
            <a:avLst/>
          </a:prstGeom>
        </p:spPr>
      </p:pic>
      <p:sp>
        <p:nvSpPr>
          <p:cNvPr id="3" name="Rektangel 2"/>
          <p:cNvSpPr/>
          <p:nvPr/>
        </p:nvSpPr>
        <p:spPr>
          <a:xfrm>
            <a:off x="5185170" y="4636453"/>
            <a:ext cx="5011282" cy="874085"/>
          </a:xfrm>
          <a:prstGeom prst="rect">
            <a:avLst/>
          </a:prstGeom>
        </p:spPr>
        <p:txBody>
          <a:bodyPr wrap="square">
            <a:spAutoFit/>
          </a:bodyPr>
          <a:lstStyle/>
          <a:p>
            <a:pPr lvl="1"/>
            <a:r>
              <a:rPr lang="da-DK" sz="2540" i="1" dirty="0">
                <a:latin typeface="Segoe UI" panose="020B0502040204020203" pitchFamily="34" charset="0"/>
                <a:cs typeface="Segoe UI" panose="020B0502040204020203" pitchFamily="34" charset="0"/>
              </a:rPr>
              <a:t>… Hermed menes også lokale vejledende folkeafstemninger…</a:t>
            </a:r>
          </a:p>
        </p:txBody>
      </p:sp>
      <p:sp>
        <p:nvSpPr>
          <p:cNvPr id="5" name="Rektangel 4"/>
          <p:cNvSpPr/>
          <p:nvPr/>
        </p:nvSpPr>
        <p:spPr>
          <a:xfrm>
            <a:off x="8774836" y="459429"/>
            <a:ext cx="1295547" cy="2409890"/>
          </a:xfrm>
          <a:prstGeom prst="rect">
            <a:avLst/>
          </a:prstGeom>
        </p:spPr>
        <p:txBody>
          <a:bodyPr wrap="none">
            <a:spAutoFit/>
          </a:bodyPr>
          <a:lstStyle/>
          <a:p>
            <a:r>
              <a:rPr lang="da-DK" sz="15060" b="1" dirty="0">
                <a:solidFill>
                  <a:srgbClr val="00004C"/>
                </a:solidFill>
                <a:latin typeface="Segoe UI" panose="020B0502040204020203" pitchFamily="34" charset="0"/>
                <a:cs typeface="Segoe UI" panose="020B0502040204020203" pitchFamily="34" charset="0"/>
              </a:rPr>
              <a:t>1</a:t>
            </a:r>
            <a:endParaRPr lang="da-DK" sz="1633" dirty="0"/>
          </a:p>
        </p:txBody>
      </p:sp>
    </p:spTree>
    <p:extLst>
      <p:ext uri="{BB962C8B-B14F-4D97-AF65-F5344CB8AC3E}">
        <p14:creationId xmlns:p14="http://schemas.microsoft.com/office/powerpoint/2010/main" val="2457016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ABD4CB-CC1B-1F4B-3389-4B2C771E49FF}"/>
              </a:ext>
            </a:extLst>
          </p:cNvPr>
          <p:cNvSpPr/>
          <p:nvPr/>
        </p:nvSpPr>
        <p:spPr>
          <a:xfrm>
            <a:off x="7882508" y="0"/>
            <a:ext cx="3063202" cy="6858000"/>
          </a:xfrm>
          <a:prstGeom prst="rect">
            <a:avLst/>
          </a:prstGeom>
          <a:solidFill>
            <a:srgbClr val="778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33" dirty="0">
              <a:latin typeface="Segoe UI" panose="020B0502040204020203" pitchFamily="34" charset="0"/>
              <a:cs typeface="Segoe UI" panose="020B0502040204020203" pitchFamily="34" charset="0"/>
            </a:endParaRPr>
          </a:p>
        </p:txBody>
      </p:sp>
      <p:sp>
        <p:nvSpPr>
          <p:cNvPr id="4" name="Tekstfelt 3">
            <a:extLst>
              <a:ext uri="{FF2B5EF4-FFF2-40B4-BE49-F238E27FC236}">
                <a16:creationId xmlns:a16="http://schemas.microsoft.com/office/drawing/2014/main" id="{F0D243E7-1F6C-B27D-2F3C-103B4FD62B50}"/>
              </a:ext>
            </a:extLst>
          </p:cNvPr>
          <p:cNvSpPr txBox="1"/>
          <p:nvPr/>
        </p:nvSpPr>
        <p:spPr>
          <a:xfrm>
            <a:off x="1587859" y="219892"/>
            <a:ext cx="6432903" cy="1209305"/>
          </a:xfrm>
          <a:prstGeom prst="rect">
            <a:avLst/>
          </a:prstGeom>
          <a:noFill/>
        </p:spPr>
        <p:txBody>
          <a:bodyPr wrap="square">
            <a:spAutoFit/>
          </a:bodyPr>
          <a:lstStyle/>
          <a:p>
            <a:r>
              <a:rPr lang="da-DK" sz="3629" i="1" dirty="0">
                <a:solidFill>
                  <a:srgbClr val="00004C"/>
                </a:solidFill>
                <a:latin typeface="Segoe UI" panose="020B0502040204020203" pitchFamily="34" charset="0"/>
                <a:cs typeface="Segoe UI" panose="020B0502040204020203" pitchFamily="34" charset="0"/>
              </a:rPr>
              <a:t>”Tønder-modellen”</a:t>
            </a:r>
          </a:p>
          <a:p>
            <a:r>
              <a:rPr lang="da-DK" sz="3629" b="1" dirty="0">
                <a:solidFill>
                  <a:srgbClr val="00004C"/>
                </a:solidFill>
                <a:latin typeface="Segoe UI" panose="020B0502040204020203" pitchFamily="34" charset="0"/>
                <a:cs typeface="Segoe UI" panose="020B0502040204020203" pitchFamily="34" charset="0"/>
              </a:rPr>
              <a:t>Guidelines for VE-projekter</a:t>
            </a:r>
          </a:p>
        </p:txBody>
      </p:sp>
      <p:pic>
        <p:nvPicPr>
          <p:cNvPr id="6" name="Billede 5" descr="Et billede, der indeholder tekst&#10;&#10;Automatisk genereret beskrivelse">
            <a:extLst>
              <a:ext uri="{FF2B5EF4-FFF2-40B4-BE49-F238E27FC236}">
                <a16:creationId xmlns:a16="http://schemas.microsoft.com/office/drawing/2014/main" id="{319C3293-94F1-6466-0115-91B6E76E40E2}"/>
              </a:ext>
            </a:extLst>
          </p:cNvPr>
          <p:cNvPicPr>
            <a:picLocks noChangeAspect="1"/>
          </p:cNvPicPr>
          <p:nvPr/>
        </p:nvPicPr>
        <p:blipFill>
          <a:blip r:embed="rId3"/>
          <a:stretch>
            <a:fillRect/>
          </a:stretch>
        </p:blipFill>
        <p:spPr>
          <a:xfrm>
            <a:off x="9677200" y="6340385"/>
            <a:ext cx="1109924" cy="407825"/>
          </a:xfrm>
          <a:prstGeom prst="rect">
            <a:avLst/>
          </a:prstGeom>
        </p:spPr>
      </p:pic>
      <p:sp>
        <p:nvSpPr>
          <p:cNvPr id="7" name="Tekstfelt 6">
            <a:extLst>
              <a:ext uri="{FF2B5EF4-FFF2-40B4-BE49-F238E27FC236}">
                <a16:creationId xmlns:a16="http://schemas.microsoft.com/office/drawing/2014/main" id="{2CAD7537-D589-F949-E143-9C8AE365A22D}"/>
              </a:ext>
            </a:extLst>
          </p:cNvPr>
          <p:cNvSpPr txBox="1"/>
          <p:nvPr/>
        </p:nvSpPr>
        <p:spPr>
          <a:xfrm>
            <a:off x="1587859" y="1850830"/>
            <a:ext cx="6136063" cy="3889398"/>
          </a:xfrm>
          <a:prstGeom prst="rect">
            <a:avLst/>
          </a:prstGeom>
          <a:noFill/>
        </p:spPr>
        <p:txBody>
          <a:bodyPr wrap="square" rtlCol="0">
            <a:spAutoFit/>
          </a:bodyPr>
          <a:lstStyle/>
          <a:p>
            <a:pPr marL="311079" indent="-311079">
              <a:buFont typeface="Arial" panose="020B0604020202020204" pitchFamily="34" charset="0"/>
              <a:buChar char="•"/>
            </a:pPr>
            <a:r>
              <a:rPr lang="da-DK" sz="2540" b="1" dirty="0">
                <a:latin typeface="Segoe UI" panose="020B0502040204020203" pitchFamily="34" charset="0"/>
                <a:cs typeface="Segoe UI" panose="020B0502040204020203" pitchFamily="34" charset="0"/>
              </a:rPr>
              <a:t>Størst muligt lokal medejerskab af VE-anlæg</a:t>
            </a:r>
          </a:p>
          <a:p>
            <a:endParaRPr lang="da-DK" sz="2540" b="1" dirty="0">
              <a:latin typeface="Segoe UI" panose="020B0502040204020203" pitchFamily="34" charset="0"/>
              <a:cs typeface="Segoe UI" panose="020B0502040204020203" pitchFamily="34" charset="0"/>
            </a:endParaRPr>
          </a:p>
          <a:p>
            <a:pPr marL="725851" lvl="1" indent="-311079">
              <a:buFont typeface="Arial" panose="020B0604020202020204" pitchFamily="34" charset="0"/>
              <a:buChar char="•"/>
            </a:pPr>
            <a:r>
              <a:rPr lang="da-DK" sz="2540" dirty="0">
                <a:latin typeface="Segoe UI" panose="020B0502040204020203" pitchFamily="34" charset="0"/>
                <a:cs typeface="Segoe UI" panose="020B0502040204020203" pitchFamily="34" charset="0"/>
              </a:rPr>
              <a:t>Udbud af anparter til kostpris svarende til 40 % af projektet.</a:t>
            </a:r>
            <a:br>
              <a:rPr lang="da-DK" sz="2540" dirty="0">
                <a:latin typeface="Segoe UI" panose="020B0502040204020203" pitchFamily="34" charset="0"/>
                <a:cs typeface="Segoe UI" panose="020B0502040204020203" pitchFamily="34" charset="0"/>
              </a:rPr>
            </a:br>
            <a:endParaRPr lang="da-DK" sz="2540" dirty="0">
              <a:latin typeface="Segoe UI" panose="020B0502040204020203" pitchFamily="34" charset="0"/>
              <a:cs typeface="Segoe UI" panose="020B0502040204020203" pitchFamily="34" charset="0"/>
            </a:endParaRPr>
          </a:p>
          <a:p>
            <a:pPr marL="725851" lvl="1" indent="-311079">
              <a:buFont typeface="Arial" panose="020B0604020202020204" pitchFamily="34" charset="0"/>
              <a:buChar char="•"/>
            </a:pPr>
            <a:r>
              <a:rPr lang="da-DK" sz="2540" dirty="0">
                <a:latin typeface="Segoe UI" panose="020B0502040204020203" pitchFamily="34" charset="0"/>
                <a:cs typeface="Segoe UI" panose="020B0502040204020203" pitchFamily="34" charset="0"/>
              </a:rPr>
              <a:t>Størst muligt lokalt medejerskab vha. relevante selskabsformer</a:t>
            </a:r>
          </a:p>
          <a:p>
            <a:pPr marL="725851" lvl="1" indent="-311079">
              <a:buFont typeface="Arial" panose="020B0604020202020204" pitchFamily="34" charset="0"/>
              <a:buChar char="•"/>
            </a:pPr>
            <a:endParaRPr lang="da-DK" sz="2177" dirty="0">
              <a:latin typeface="Segoe UI" panose="020B0502040204020203" pitchFamily="34" charset="0"/>
              <a:cs typeface="Segoe UI" panose="020B0502040204020203" pitchFamily="34" charset="0"/>
            </a:endParaRPr>
          </a:p>
          <a:p>
            <a:pPr marL="725851" lvl="1" indent="-311079">
              <a:buFont typeface="Arial" panose="020B0604020202020204" pitchFamily="34" charset="0"/>
              <a:buChar char="•"/>
            </a:pPr>
            <a:endParaRPr lang="da-DK" sz="2177" dirty="0">
              <a:latin typeface="Segoe UI" panose="020B0502040204020203" pitchFamily="34" charset="0"/>
              <a:cs typeface="Segoe UI" panose="020B0502040204020203" pitchFamily="34" charset="0"/>
            </a:endParaRPr>
          </a:p>
        </p:txBody>
      </p:sp>
      <p:sp>
        <p:nvSpPr>
          <p:cNvPr id="10" name="Ellipse 9">
            <a:extLst>
              <a:ext uri="{FF2B5EF4-FFF2-40B4-BE49-F238E27FC236}">
                <a16:creationId xmlns:a16="http://schemas.microsoft.com/office/drawing/2014/main" id="{2C5FA1CF-A425-63E1-ADC7-FAB8CA582531}"/>
              </a:ext>
            </a:extLst>
          </p:cNvPr>
          <p:cNvSpPr/>
          <p:nvPr/>
        </p:nvSpPr>
        <p:spPr>
          <a:xfrm>
            <a:off x="5993847" y="5115167"/>
            <a:ext cx="3835533" cy="1524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33"/>
          </a:p>
        </p:txBody>
      </p:sp>
      <p:sp>
        <p:nvSpPr>
          <p:cNvPr id="5" name="Rektangel 4"/>
          <p:cNvSpPr/>
          <p:nvPr/>
        </p:nvSpPr>
        <p:spPr>
          <a:xfrm>
            <a:off x="6303441" y="5426127"/>
            <a:ext cx="3262945" cy="874085"/>
          </a:xfrm>
          <a:prstGeom prst="rect">
            <a:avLst/>
          </a:prstGeom>
        </p:spPr>
        <p:txBody>
          <a:bodyPr wrap="none">
            <a:spAutoFit/>
          </a:bodyPr>
          <a:lstStyle/>
          <a:p>
            <a:r>
              <a:rPr lang="da-DK" sz="2540" i="1" dirty="0">
                <a:latin typeface="Segoe UI" panose="020B0502040204020203" pitchFamily="34" charset="0"/>
                <a:cs typeface="Segoe UI" panose="020B0502040204020203" pitchFamily="34" charset="0"/>
              </a:rPr>
              <a:t>Arbejdsgruppe ser på </a:t>
            </a:r>
            <a:br>
              <a:rPr lang="da-DK" sz="2540" i="1" dirty="0">
                <a:latin typeface="Segoe UI" panose="020B0502040204020203" pitchFamily="34" charset="0"/>
                <a:cs typeface="Segoe UI" panose="020B0502040204020203" pitchFamily="34" charset="0"/>
              </a:rPr>
            </a:br>
            <a:r>
              <a:rPr lang="da-DK" sz="2540" i="1" dirty="0">
                <a:latin typeface="Segoe UI" panose="020B0502040204020203" pitchFamily="34" charset="0"/>
                <a:cs typeface="Segoe UI" panose="020B0502040204020203" pitchFamily="34" charset="0"/>
              </a:rPr>
              <a:t>mulige konstruktioner</a:t>
            </a:r>
            <a:endParaRPr lang="da-DK" sz="2540" i="1" dirty="0"/>
          </a:p>
        </p:txBody>
      </p:sp>
      <p:sp>
        <p:nvSpPr>
          <p:cNvPr id="11" name="Rektangel 10"/>
          <p:cNvSpPr/>
          <p:nvPr/>
        </p:nvSpPr>
        <p:spPr>
          <a:xfrm>
            <a:off x="8774836" y="459429"/>
            <a:ext cx="1295547" cy="2409890"/>
          </a:xfrm>
          <a:prstGeom prst="rect">
            <a:avLst/>
          </a:prstGeom>
        </p:spPr>
        <p:txBody>
          <a:bodyPr wrap="none">
            <a:spAutoFit/>
          </a:bodyPr>
          <a:lstStyle/>
          <a:p>
            <a:r>
              <a:rPr lang="da-DK" sz="15060" b="1" dirty="0">
                <a:solidFill>
                  <a:srgbClr val="00004C"/>
                </a:solidFill>
                <a:latin typeface="Segoe UI" panose="020B0502040204020203" pitchFamily="34" charset="0"/>
                <a:cs typeface="Segoe UI" panose="020B0502040204020203" pitchFamily="34" charset="0"/>
              </a:rPr>
              <a:t>2</a:t>
            </a:r>
            <a:endParaRPr lang="da-DK" sz="1633" dirty="0"/>
          </a:p>
        </p:txBody>
      </p:sp>
    </p:spTree>
    <p:extLst>
      <p:ext uri="{BB962C8B-B14F-4D97-AF65-F5344CB8AC3E}">
        <p14:creationId xmlns:p14="http://schemas.microsoft.com/office/powerpoint/2010/main" val="14011234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NVC9buSRwH2QCKn7QH4GY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h7FN9.6Tt9GPViCg_Xpj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h7FN9.6Tt9GPViCg_Xpj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NVC9buSRwH2QCKn7QH4GY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h7FN9.6Tt9GPViCg_Xpj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lh7FN9.6Tt9GPViCg_Xpj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NVC9buSRwH2QCKn7QH4GY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h7FN9.6Tt9GPViCg_Xpj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2415</Words>
  <Application>Microsoft Macintosh PowerPoint</Application>
  <PresentationFormat>Widescreen</PresentationFormat>
  <Paragraphs>291</Paragraphs>
  <Slides>44</Slides>
  <Notes>24</Notes>
  <HiddenSlides>0</HiddenSlides>
  <MMClips>0</MMClips>
  <ScaleCrop>false</ScaleCrop>
  <HeadingPairs>
    <vt:vector size="8" baseType="variant">
      <vt:variant>
        <vt:lpstr>Benyttede skrifttyper</vt:lpstr>
      </vt:variant>
      <vt:variant>
        <vt:i4>10</vt:i4>
      </vt:variant>
      <vt:variant>
        <vt:lpstr>Tema</vt:lpstr>
      </vt:variant>
      <vt:variant>
        <vt:i4>1</vt:i4>
      </vt:variant>
      <vt:variant>
        <vt:lpstr>Integrerede OLE-servere</vt:lpstr>
      </vt:variant>
      <vt:variant>
        <vt:i4>1</vt:i4>
      </vt:variant>
      <vt:variant>
        <vt:lpstr>Slidetitler</vt:lpstr>
      </vt:variant>
      <vt:variant>
        <vt:i4>44</vt:i4>
      </vt:variant>
    </vt:vector>
  </HeadingPairs>
  <TitlesOfParts>
    <vt:vector size="56" baseType="lpstr">
      <vt:lpstr>Arial</vt:lpstr>
      <vt:lpstr>Calibri</vt:lpstr>
      <vt:lpstr>Calibri Light</vt:lpstr>
      <vt:lpstr>Courier New</vt:lpstr>
      <vt:lpstr>Lucida Sans</vt:lpstr>
      <vt:lpstr>Montserrat</vt:lpstr>
      <vt:lpstr>Palatino</vt:lpstr>
      <vt:lpstr>Segoe UI</vt:lpstr>
      <vt:lpstr>Times New Roman</vt:lpstr>
      <vt:lpstr>Wingdings</vt:lpstr>
      <vt:lpstr>Office-tema</vt:lpstr>
      <vt:lpstr>think-cell Slide</vt:lpstr>
      <vt:lpstr>PowerPoint-præsentation</vt:lpstr>
      <vt:lpstr> Velkommen ved Borgmester Johannes Lundsfryd Jensen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Solcelleanlæg ved Skibstrup - Helsingør</vt:lpstr>
      <vt:lpstr>Solcelleanlæg ved Skibstrup – Helsingør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Referencer</vt:lpstr>
      <vt:lpstr>PowerPoint-præsentation</vt:lpstr>
      <vt:lpstr>De store udfordringer i energipolitikken</vt:lpstr>
      <vt:lpstr>Hvem er jeg?</vt:lpstr>
      <vt:lpstr>Hvor meget plads skal vi bruge i 2030 til alt VE på land? </vt:lpstr>
      <vt:lpstr>Udfordring</vt:lpstr>
      <vt:lpstr>Udfordring</vt:lpstr>
      <vt:lpstr>Forventede lokale gevinster frem mod 2030</vt:lpstr>
      <vt:lpstr>Udbygningen af vedvarende energi på land,  2022</vt:lpstr>
      <vt:lpstr>Udbygningen af vindmøller på land, 2022</vt:lpstr>
      <vt:lpstr>Udbygningen af solceller på land, 2022</vt:lpstr>
      <vt:lpstr>Hvad venter i fremtiden?</vt:lpstr>
      <vt:lpstr>Der er folkelig opbakning til den grønne omstilling</vt:lpstr>
      <vt:lpstr>PowerPoint-præsentation</vt:lpstr>
      <vt:lpstr>Afrunding og næste skridt</vt:lpstr>
      <vt:lpstr>Katalog </vt:lpstr>
      <vt:lpstr>PowerPoint-præsentation</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Stener Glamann</dc:creator>
  <cp:lastModifiedBy>Stener Glamann</cp:lastModifiedBy>
  <cp:revision>9</cp:revision>
  <dcterms:created xsi:type="dcterms:W3CDTF">2023-03-11T17:34:59Z</dcterms:created>
  <dcterms:modified xsi:type="dcterms:W3CDTF">2023-03-15T14:58:36Z</dcterms:modified>
</cp:coreProperties>
</file>